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 id="2147483716" r:id="rId2"/>
    <p:sldMasterId id="2147483728" r:id="rId3"/>
    <p:sldMasterId id="2147483743" r:id="rId4"/>
    <p:sldMasterId id="2147483774" r:id="rId5"/>
  </p:sldMasterIdLst>
  <p:notesMasterIdLst>
    <p:notesMasterId r:id="rId53"/>
  </p:notesMasterIdLst>
  <p:sldIdLst>
    <p:sldId id="259" r:id="rId6"/>
    <p:sldId id="265" r:id="rId7"/>
    <p:sldId id="1124" r:id="rId8"/>
    <p:sldId id="1129" r:id="rId9"/>
    <p:sldId id="1130" r:id="rId10"/>
    <p:sldId id="1117" r:id="rId11"/>
    <p:sldId id="1132" r:id="rId12"/>
    <p:sldId id="1125" r:id="rId13"/>
    <p:sldId id="1134" r:id="rId14"/>
    <p:sldId id="1127" r:id="rId15"/>
    <p:sldId id="1135" r:id="rId16"/>
    <p:sldId id="262" r:id="rId17"/>
    <p:sldId id="367" r:id="rId18"/>
    <p:sldId id="375" r:id="rId19"/>
    <p:sldId id="355" r:id="rId20"/>
    <p:sldId id="373" r:id="rId21"/>
    <p:sldId id="376" r:id="rId22"/>
    <p:sldId id="371" r:id="rId23"/>
    <p:sldId id="372" r:id="rId24"/>
    <p:sldId id="374" r:id="rId25"/>
    <p:sldId id="356" r:id="rId26"/>
    <p:sldId id="359" r:id="rId27"/>
    <p:sldId id="377" r:id="rId28"/>
    <p:sldId id="268" r:id="rId29"/>
    <p:sldId id="273" r:id="rId30"/>
    <p:sldId id="278" r:id="rId31"/>
    <p:sldId id="271" r:id="rId32"/>
    <p:sldId id="276" r:id="rId33"/>
    <p:sldId id="272" r:id="rId34"/>
    <p:sldId id="274" r:id="rId35"/>
    <p:sldId id="275" r:id="rId36"/>
    <p:sldId id="256" r:id="rId37"/>
    <p:sldId id="700" r:id="rId38"/>
    <p:sldId id="680" r:id="rId39"/>
    <p:sldId id="257" r:id="rId40"/>
    <p:sldId id="701" r:id="rId41"/>
    <p:sldId id="702" r:id="rId42"/>
    <p:sldId id="260" r:id="rId43"/>
    <p:sldId id="703" r:id="rId44"/>
    <p:sldId id="686" r:id="rId45"/>
    <p:sldId id="687" r:id="rId46"/>
    <p:sldId id="688" r:id="rId47"/>
    <p:sldId id="689" r:id="rId48"/>
    <p:sldId id="690" r:id="rId49"/>
    <p:sldId id="691" r:id="rId50"/>
    <p:sldId id="692" r:id="rId51"/>
    <p:sldId id="699"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0" autoAdjust="0"/>
    <p:restoredTop sz="94660"/>
  </p:normalViewPr>
  <p:slideViewPr>
    <p:cSldViewPr snapToGrid="0">
      <p:cViewPr varScale="1">
        <p:scale>
          <a:sx n="45" d="100"/>
          <a:sy n="45" d="100"/>
        </p:scale>
        <p:origin x="828"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file:///\\rotterdam.local\data\BCO\IIFO-OBI\Uitvoering%20Speciaal\4049\4049a%20Jaaranalyse\2019\tabellen%20en%20figuren%202019.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'div grafieken'!$B$34</c:f>
              <c:strCache>
                <c:ptCount val="1"/>
                <c:pt idx="0">
                  <c:v>2013</c:v>
                </c:pt>
              </c:strCache>
            </c:strRef>
          </c:tx>
          <c:spPr>
            <a:solidFill>
              <a:schemeClr val="accent1">
                <a:tint val="48000"/>
              </a:schemeClr>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grafieken'!$B$35:$B$40</c:f>
              <c:numCache>
                <c:formatCode>General</c:formatCode>
                <c:ptCount val="6"/>
                <c:pt idx="0">
                  <c:v>112</c:v>
                </c:pt>
                <c:pt idx="1">
                  <c:v>106</c:v>
                </c:pt>
                <c:pt idx="2">
                  <c:v>314</c:v>
                </c:pt>
                <c:pt idx="3">
                  <c:v>191</c:v>
                </c:pt>
                <c:pt idx="4">
                  <c:v>160</c:v>
                </c:pt>
                <c:pt idx="5">
                  <c:v>61</c:v>
                </c:pt>
              </c:numCache>
            </c:numRef>
          </c:val>
          <c:extLst>
            <c:ext xmlns:c16="http://schemas.microsoft.com/office/drawing/2014/chart" uri="{C3380CC4-5D6E-409C-BE32-E72D297353CC}">
              <c16:uniqueId val="{00000000-0898-48B9-96BC-C4718C17F8EB}"/>
            </c:ext>
          </c:extLst>
        </c:ser>
        <c:ser>
          <c:idx val="1"/>
          <c:order val="1"/>
          <c:tx>
            <c:strRef>
              <c:f>'div grafieken'!$C$34</c:f>
              <c:strCache>
                <c:ptCount val="1"/>
                <c:pt idx="0">
                  <c:v>2014</c:v>
                </c:pt>
              </c:strCache>
            </c:strRef>
          </c:tx>
          <c:spPr>
            <a:solidFill>
              <a:schemeClr val="accent1">
                <a:tint val="65000"/>
              </a:schemeClr>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grafieken'!$C$35:$C$40</c:f>
              <c:numCache>
                <c:formatCode>General</c:formatCode>
                <c:ptCount val="6"/>
                <c:pt idx="0">
                  <c:v>112</c:v>
                </c:pt>
                <c:pt idx="1">
                  <c:v>83</c:v>
                </c:pt>
                <c:pt idx="2">
                  <c:v>309</c:v>
                </c:pt>
                <c:pt idx="3">
                  <c:v>188</c:v>
                </c:pt>
                <c:pt idx="4">
                  <c:v>167</c:v>
                </c:pt>
                <c:pt idx="5">
                  <c:v>84</c:v>
                </c:pt>
              </c:numCache>
            </c:numRef>
          </c:val>
          <c:extLst>
            <c:ext xmlns:c16="http://schemas.microsoft.com/office/drawing/2014/chart" uri="{C3380CC4-5D6E-409C-BE32-E72D297353CC}">
              <c16:uniqueId val="{00000001-0898-48B9-96BC-C4718C17F8EB}"/>
            </c:ext>
          </c:extLst>
        </c:ser>
        <c:ser>
          <c:idx val="2"/>
          <c:order val="2"/>
          <c:tx>
            <c:strRef>
              <c:f>'div grafieken'!$D$34</c:f>
              <c:strCache>
                <c:ptCount val="1"/>
                <c:pt idx="0">
                  <c:v>2015</c:v>
                </c:pt>
              </c:strCache>
            </c:strRef>
          </c:tx>
          <c:spPr>
            <a:solidFill>
              <a:schemeClr val="accent1">
                <a:tint val="83000"/>
              </a:schemeClr>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grafieken'!$D$35:$D$40</c:f>
              <c:numCache>
                <c:formatCode>General</c:formatCode>
                <c:ptCount val="6"/>
                <c:pt idx="0">
                  <c:v>125</c:v>
                </c:pt>
                <c:pt idx="1">
                  <c:v>85</c:v>
                </c:pt>
                <c:pt idx="2">
                  <c:v>339</c:v>
                </c:pt>
                <c:pt idx="3">
                  <c:v>166</c:v>
                </c:pt>
                <c:pt idx="4">
                  <c:v>167</c:v>
                </c:pt>
                <c:pt idx="5">
                  <c:v>74</c:v>
                </c:pt>
              </c:numCache>
            </c:numRef>
          </c:val>
          <c:extLst>
            <c:ext xmlns:c16="http://schemas.microsoft.com/office/drawing/2014/chart" uri="{C3380CC4-5D6E-409C-BE32-E72D297353CC}">
              <c16:uniqueId val="{00000002-0898-48B9-96BC-C4718C17F8EB}"/>
            </c:ext>
          </c:extLst>
        </c:ser>
        <c:ser>
          <c:idx val="3"/>
          <c:order val="3"/>
          <c:tx>
            <c:strRef>
              <c:f>'div grafieken'!$E$34</c:f>
              <c:strCache>
                <c:ptCount val="1"/>
                <c:pt idx="0">
                  <c:v>2016</c:v>
                </c:pt>
              </c:strCache>
            </c:strRef>
          </c:tx>
          <c:spPr>
            <a:solidFill>
              <a:schemeClr val="accent1"/>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grafieken'!$E$35:$E$40</c:f>
              <c:numCache>
                <c:formatCode>General</c:formatCode>
                <c:ptCount val="6"/>
                <c:pt idx="0">
                  <c:v>101</c:v>
                </c:pt>
                <c:pt idx="1">
                  <c:v>95</c:v>
                </c:pt>
                <c:pt idx="2">
                  <c:v>292</c:v>
                </c:pt>
                <c:pt idx="3">
                  <c:v>171</c:v>
                </c:pt>
                <c:pt idx="4">
                  <c:v>208</c:v>
                </c:pt>
                <c:pt idx="5">
                  <c:v>97</c:v>
                </c:pt>
              </c:numCache>
            </c:numRef>
          </c:val>
          <c:extLst>
            <c:ext xmlns:c16="http://schemas.microsoft.com/office/drawing/2014/chart" uri="{C3380CC4-5D6E-409C-BE32-E72D297353CC}">
              <c16:uniqueId val="{00000003-0898-48B9-96BC-C4718C17F8EB}"/>
            </c:ext>
          </c:extLst>
        </c:ser>
        <c:ser>
          <c:idx val="4"/>
          <c:order val="4"/>
          <c:tx>
            <c:strRef>
              <c:f>'div grafieken'!$F$34</c:f>
              <c:strCache>
                <c:ptCount val="1"/>
                <c:pt idx="0">
                  <c:v>2017</c:v>
                </c:pt>
              </c:strCache>
            </c:strRef>
          </c:tx>
          <c:spPr>
            <a:solidFill>
              <a:schemeClr val="accent1">
                <a:shade val="82000"/>
              </a:schemeClr>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grafieken'!$F$35:$F$40</c:f>
              <c:numCache>
                <c:formatCode>General</c:formatCode>
                <c:ptCount val="6"/>
                <c:pt idx="0">
                  <c:v>134</c:v>
                </c:pt>
                <c:pt idx="1">
                  <c:v>87</c:v>
                </c:pt>
                <c:pt idx="2">
                  <c:v>323</c:v>
                </c:pt>
                <c:pt idx="3">
                  <c:v>190</c:v>
                </c:pt>
                <c:pt idx="4">
                  <c:v>225</c:v>
                </c:pt>
                <c:pt idx="5">
                  <c:v>117</c:v>
                </c:pt>
              </c:numCache>
            </c:numRef>
          </c:val>
          <c:extLst>
            <c:ext xmlns:c16="http://schemas.microsoft.com/office/drawing/2014/chart" uri="{C3380CC4-5D6E-409C-BE32-E72D297353CC}">
              <c16:uniqueId val="{00000004-0898-48B9-96BC-C4718C17F8EB}"/>
            </c:ext>
          </c:extLst>
        </c:ser>
        <c:ser>
          <c:idx val="5"/>
          <c:order val="5"/>
          <c:tx>
            <c:strRef>
              <c:f>'div grafieken'!$G$34</c:f>
              <c:strCache>
                <c:ptCount val="1"/>
                <c:pt idx="0">
                  <c:v>2018</c:v>
                </c:pt>
              </c:strCache>
            </c:strRef>
          </c:tx>
          <c:spPr>
            <a:solidFill>
              <a:schemeClr val="accent1">
                <a:shade val="65000"/>
              </a:schemeClr>
            </a:solidFill>
            <a:ln>
              <a:noFill/>
            </a:ln>
            <a:effectLst/>
          </c:spPr>
          <c:invertIfNegative val="0"/>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grafieken'!$G$35:$G$40</c:f>
              <c:numCache>
                <c:formatCode>General</c:formatCode>
                <c:ptCount val="6"/>
                <c:pt idx="0">
                  <c:v>104</c:v>
                </c:pt>
                <c:pt idx="1">
                  <c:v>87</c:v>
                </c:pt>
                <c:pt idx="2">
                  <c:v>351</c:v>
                </c:pt>
                <c:pt idx="3">
                  <c:v>183</c:v>
                </c:pt>
                <c:pt idx="4">
                  <c:v>215</c:v>
                </c:pt>
                <c:pt idx="5">
                  <c:v>144</c:v>
                </c:pt>
              </c:numCache>
            </c:numRef>
          </c:val>
          <c:extLst>
            <c:ext xmlns:c16="http://schemas.microsoft.com/office/drawing/2014/chart" uri="{C3380CC4-5D6E-409C-BE32-E72D297353CC}">
              <c16:uniqueId val="{00000005-0898-48B9-96BC-C4718C17F8EB}"/>
            </c:ext>
          </c:extLst>
        </c:ser>
        <c:ser>
          <c:idx val="6"/>
          <c:order val="6"/>
          <c:tx>
            <c:strRef>
              <c:f>'div grafieken'!$H$34</c:f>
              <c:strCache>
                <c:ptCount val="1"/>
                <c:pt idx="0">
                  <c:v>2019</c:v>
                </c:pt>
              </c:strCache>
            </c:strRef>
          </c:tx>
          <c:spPr>
            <a:solidFill>
              <a:schemeClr val="accent1">
                <a:shade val="47000"/>
              </a:schemeClr>
            </a:solidFill>
            <a:ln>
              <a:noFill/>
            </a:ln>
            <a:effectLst/>
          </c:spPr>
          <c:invertIfNegative val="0"/>
          <c:dLbls>
            <c:dLbl>
              <c:idx val="0"/>
              <c:layout>
                <c:manualLayout>
                  <c:x val="-7.5253256150506515E-2"/>
                  <c:y val="-0.1585081585081585"/>
                </c:manualLayout>
              </c:layout>
              <c:tx>
                <c:rich>
                  <a:bodyPr rot="0" spcFirstLastPara="1" vertOverflow="clip" horzOverflow="clip" vert="horz" wrap="square" lIns="36576" tIns="18288" rIns="36576" bIns="18288" anchor="ctr" anchorCtr="1">
                    <a:spAutoFit/>
                  </a:bodyPr>
                  <a:lstStyle/>
                  <a:p>
                    <a:pPr>
                      <a:defRPr sz="800" b="0" i="0" u="none" strike="noStrike" kern="1200" baseline="0">
                        <a:solidFill>
                          <a:sysClr val="windowText" lastClr="000000"/>
                        </a:solidFill>
                        <a:latin typeface="+mn-lt"/>
                        <a:ea typeface="+mn-ea"/>
                        <a:cs typeface="+mn-cs"/>
                      </a:defRPr>
                    </a:pPr>
                    <a:r>
                      <a:rPr lang="nl-NL" sz="800"/>
                      <a:t>aantal schommelt, </a:t>
                    </a:r>
                  </a:p>
                  <a:p>
                    <a:pPr>
                      <a:defRPr sz="800"/>
                    </a:pPr>
                    <a:r>
                      <a:rPr lang="nl-NL" sz="800"/>
                      <a:t>trend is stijgend?</a:t>
                    </a:r>
                  </a:p>
                </c:rich>
              </c:tx>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800" b="0" i="0" u="none" strike="noStrike" kern="1200" baseline="0">
                      <a:solidFill>
                        <a:sysClr val="windowText" lastClr="000000"/>
                      </a:solidFill>
                      <a:latin typeface="+mn-lt"/>
                      <a:ea typeface="+mn-ea"/>
                      <a:cs typeface="+mn-cs"/>
                    </a:defRPr>
                  </a:pPr>
                  <a:endParaRPr lang="nl-NL"/>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42582"/>
                        <a:gd name="adj2" fmla="val 348050"/>
                      </a:avLst>
                    </a:prstGeom>
                    <a:noFill/>
                    <a:ln>
                      <a:noFill/>
                    </a:ln>
                  </c15:spPr>
                </c:ext>
                <c:ext xmlns:c16="http://schemas.microsoft.com/office/drawing/2014/chart" uri="{C3380CC4-5D6E-409C-BE32-E72D297353CC}">
                  <c16:uniqueId val="{00000006-0898-48B9-96BC-C4718C17F8EB}"/>
                </c:ext>
              </c:extLst>
            </c:dLbl>
            <c:dLbl>
              <c:idx val="1"/>
              <c:layout>
                <c:manualLayout>
                  <c:x val="-5.5957549445248431E-2"/>
                  <c:y val="-2.7972027972027972E-2"/>
                </c:manualLayout>
              </c:layout>
              <c:tx>
                <c:rich>
                  <a:bodyPr/>
                  <a:lstStyle/>
                  <a:p>
                    <a:r>
                      <a:rPr lang="en-US"/>
                      <a:t>stijging in 2019</a:t>
                    </a:r>
                  </a:p>
                </c:rich>
              </c:tx>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898-48B9-96BC-C4718C17F8EB}"/>
                </c:ext>
              </c:extLst>
            </c:dLbl>
            <c:dLbl>
              <c:idx val="2"/>
              <c:layout>
                <c:manualLayout>
                  <c:x val="-0.15822479498311626"/>
                  <c:y val="-9.324009324009324E-3"/>
                </c:manualLayout>
              </c:layout>
              <c:tx>
                <c:rich>
                  <a:bodyPr/>
                  <a:lstStyle/>
                  <a:p>
                    <a:r>
                      <a:rPr lang="en-US"/>
                      <a:t>aantal schommelt</a:t>
                    </a:r>
                  </a:p>
                </c:rich>
              </c:tx>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898-48B9-96BC-C4718C17F8EB}"/>
                </c:ext>
              </c:extLst>
            </c:dLbl>
            <c:dLbl>
              <c:idx val="3"/>
              <c:layout>
                <c:manualLayout>
                  <c:x val="1.1328222870960419E-3"/>
                  <c:y val="-4.1863340704988185E-2"/>
                </c:manualLayout>
              </c:layout>
              <c:tx>
                <c:rich>
                  <a:bodyPr rot="0" spcFirstLastPara="1" vertOverflow="clip" horzOverflow="clip" vert="horz" wrap="square" lIns="36576" tIns="18288" rIns="36576" bIns="18288" anchor="ctr" anchorCtr="1">
                    <a:spAutoFit/>
                  </a:bodyPr>
                  <a:lstStyle/>
                  <a:p>
                    <a:pPr>
                      <a:defRPr sz="800" b="0" i="0" u="none" strike="noStrike" kern="1200" baseline="0">
                        <a:solidFill>
                          <a:sysClr val="windowText" lastClr="000000"/>
                        </a:solidFill>
                        <a:latin typeface="+mn-lt"/>
                        <a:ea typeface="+mn-ea"/>
                        <a:cs typeface="+mn-cs"/>
                      </a:defRPr>
                    </a:pPr>
                    <a:r>
                      <a:rPr lang="en-US" sz="800"/>
                      <a:t>redelijk stabiel</a:t>
                    </a:r>
                  </a:p>
                </c:rich>
              </c:tx>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800" b="0" i="0" u="none" strike="noStrike" kern="1200" baseline="0">
                      <a:solidFill>
                        <a:sysClr val="windowText" lastClr="000000"/>
                      </a:solidFill>
                      <a:latin typeface="+mn-lt"/>
                      <a:ea typeface="+mn-ea"/>
                      <a:cs typeface="+mn-cs"/>
                    </a:defRPr>
                  </a:pPr>
                  <a:endParaRPr lang="nl-NL"/>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ectCallout">
                      <a:avLst>
                        <a:gd name="adj1" fmla="val 1806"/>
                        <a:gd name="adj2" fmla="val 467436"/>
                      </a:avLst>
                    </a:prstGeom>
                    <a:noFill/>
                    <a:ln>
                      <a:noFill/>
                    </a:ln>
                  </c15:spPr>
                </c:ext>
                <c:ext xmlns:c16="http://schemas.microsoft.com/office/drawing/2014/chart" uri="{C3380CC4-5D6E-409C-BE32-E72D297353CC}">
                  <c16:uniqueId val="{00000009-0898-48B9-96BC-C4718C17F8EB}"/>
                </c:ext>
              </c:extLst>
            </c:dLbl>
            <c:dLbl>
              <c:idx val="4"/>
              <c:layout>
                <c:manualLayout>
                  <c:x val="-1.3506994693680656E-2"/>
                  <c:y val="-0.10567210567210568"/>
                </c:manualLayout>
              </c:layout>
              <c:tx>
                <c:rich>
                  <a:bodyPr/>
                  <a:lstStyle/>
                  <a:p>
                    <a:r>
                      <a:rPr lang="nl-NL"/>
                      <a:t>na stijging nu twee </a:t>
                    </a:r>
                  </a:p>
                  <a:p>
                    <a:r>
                      <a:rPr lang="nl-NL"/>
                      <a:t>jaar een </a:t>
                    </a:r>
                    <a:r>
                      <a:rPr lang="nl-NL" baseline="0"/>
                      <a:t>daling</a:t>
                    </a:r>
                    <a:endParaRPr lang="nl-NL"/>
                  </a:p>
                </c:rich>
              </c:tx>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898-48B9-96BC-C4718C17F8EB}"/>
                </c:ext>
              </c:extLst>
            </c:dLbl>
            <c:dLbl>
              <c:idx val="5"/>
              <c:layout>
                <c:manualLayout>
                  <c:x val="-2.5084418716835647E-2"/>
                  <c:y val="-0.39471639471639469"/>
                </c:manualLayout>
              </c:layout>
              <c:tx>
                <c:rich>
                  <a:bodyPr/>
                  <a:lstStyle/>
                  <a:p>
                    <a:r>
                      <a:rPr lang="nl-NL"/>
                      <a:t>afgelopen</a:t>
                    </a:r>
                    <a:r>
                      <a:rPr lang="nl-NL" baseline="0"/>
                      <a:t> jaren stijging, lichte daling in 2019</a:t>
                    </a:r>
                    <a:endParaRPr lang="nl-NL"/>
                  </a:p>
                </c:rich>
              </c:tx>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898-48B9-96BC-C4718C17F8EB}"/>
                </c:ext>
              </c:extLst>
            </c:dLbl>
            <c:spPr>
              <a:solidFill>
                <a:srgbClr val="FFFFFF"/>
              </a:solidFill>
              <a:ln>
                <a:solidFill>
                  <a:srgbClr val="1D1D1B">
                    <a:lumMod val="25000"/>
                    <a:lumOff val="75000"/>
                  </a:srgbClr>
                </a:solidFill>
              </a:ln>
              <a:effectLst/>
            </c:spPr>
            <c:txPr>
              <a:bodyPr rot="0" spcFirstLastPara="1" vertOverflow="clip" horzOverflow="clip" vert="horz" wrap="square" lIns="36576" tIns="18288" rIns="36576" bIns="18288" anchor="ctr" anchorCtr="1">
                <a:spAutoFit/>
              </a:bodyPr>
              <a:lstStyle/>
              <a:p>
                <a:pPr>
                  <a:defRPr sz="800" b="0" i="0" u="none" strike="noStrike" kern="1200" baseline="0">
                    <a:solidFill>
                      <a:sysClr val="windowText" lastClr="000000"/>
                    </a:solidFill>
                    <a:latin typeface="+mn-lt"/>
                    <a:ea typeface="+mn-ea"/>
                    <a:cs typeface="+mn-cs"/>
                  </a:defRPr>
                </a:pPr>
                <a:endParaRPr lang="nl-NL"/>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'div grafieken'!$A$35:$A$40</c:f>
              <c:strCache>
                <c:ptCount val="6"/>
                <c:pt idx="0">
                  <c:v>kortslapers 1                       (1-3 nachten)</c:v>
                </c:pt>
                <c:pt idx="1">
                  <c:v>kortslapers 2                       (4-9 nachten)</c:v>
                </c:pt>
                <c:pt idx="2">
                  <c:v>midden 1                              (10-50 nachten)</c:v>
                </c:pt>
                <c:pt idx="3">
                  <c:v>midden 2                             (51-90 nachten)</c:v>
                </c:pt>
                <c:pt idx="4">
                  <c:v>langslapers 1                    (91-180 nachten)</c:v>
                </c:pt>
                <c:pt idx="5">
                  <c:v>langslapers 2                    (&gt;180 nachten)</c:v>
                </c:pt>
              </c:strCache>
            </c:strRef>
          </c:cat>
          <c:val>
            <c:numRef>
              <c:f>'div grafieken'!$H$35:$H$40</c:f>
              <c:numCache>
                <c:formatCode>General</c:formatCode>
                <c:ptCount val="6"/>
                <c:pt idx="0">
                  <c:v>145</c:v>
                </c:pt>
                <c:pt idx="1">
                  <c:v>120</c:v>
                </c:pt>
                <c:pt idx="2">
                  <c:v>331</c:v>
                </c:pt>
                <c:pt idx="3">
                  <c:v>192</c:v>
                </c:pt>
                <c:pt idx="4">
                  <c:v>209</c:v>
                </c:pt>
                <c:pt idx="5">
                  <c:v>139</c:v>
                </c:pt>
              </c:numCache>
            </c:numRef>
          </c:val>
          <c:extLst>
            <c:ext xmlns:c16="http://schemas.microsoft.com/office/drawing/2014/chart" uri="{C3380CC4-5D6E-409C-BE32-E72D297353CC}">
              <c16:uniqueId val="{0000000C-0898-48B9-96BC-C4718C17F8EB}"/>
            </c:ext>
          </c:extLst>
        </c:ser>
        <c:dLbls>
          <c:showLegendKey val="0"/>
          <c:showVal val="0"/>
          <c:showCatName val="0"/>
          <c:showSerName val="0"/>
          <c:showPercent val="0"/>
          <c:showBubbleSize val="0"/>
        </c:dLbls>
        <c:gapWidth val="219"/>
        <c:overlap val="-27"/>
        <c:axId val="666116336"/>
        <c:axId val="666117904"/>
      </c:barChart>
      <c:catAx>
        <c:axId val="666116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mn-lt"/>
                <a:ea typeface="+mn-ea"/>
                <a:cs typeface="+mn-cs"/>
              </a:defRPr>
            </a:pPr>
            <a:endParaRPr lang="nl-NL"/>
          </a:p>
        </c:txPr>
        <c:crossAx val="666117904"/>
        <c:crosses val="autoZero"/>
        <c:auto val="1"/>
        <c:lblAlgn val="ctr"/>
        <c:lblOffset val="100"/>
        <c:noMultiLvlLbl val="0"/>
      </c:catAx>
      <c:valAx>
        <c:axId val="666117904"/>
        <c:scaling>
          <c:orientation val="minMax"/>
          <c:max val="3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ysClr val="windowText" lastClr="000000"/>
                </a:solidFill>
                <a:latin typeface="+mn-lt"/>
                <a:ea typeface="+mn-ea"/>
                <a:cs typeface="+mn-cs"/>
              </a:defRPr>
            </a:pPr>
            <a:endParaRPr lang="nl-NL"/>
          </a:p>
        </c:txPr>
        <c:crossAx val="666116336"/>
        <c:crosses val="autoZero"/>
        <c:crossBetween val="between"/>
        <c:majorUnit val="100"/>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ysClr val="windowText" lastClr="000000"/>
              </a:solidFill>
              <a:latin typeface="+mn-lt"/>
              <a:ea typeface="+mn-ea"/>
              <a:cs typeface="+mn-cs"/>
            </a:defRPr>
          </a:pPr>
          <a:endParaRPr lang="nl-NL"/>
        </a:p>
      </c:txPr>
    </c:legend>
    <c:plotVisOnly val="1"/>
    <c:dispBlanksAs val="gap"/>
    <c:showDLblsOverMax val="0"/>
  </c:chart>
  <c:spPr>
    <a:noFill/>
    <a:ln>
      <a:noFill/>
    </a:ln>
    <a:effectLst/>
  </c:spPr>
  <c:txPr>
    <a:bodyPr/>
    <a:lstStyle/>
    <a:p>
      <a:pPr>
        <a:defRPr>
          <a:solidFill>
            <a:sysClr val="windowText" lastClr="000000"/>
          </a:solidFill>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mailto:s.klos@utrecht.nl" TargetMode="External"/><Relationship Id="rId1" Type="http://schemas.openxmlformats.org/officeDocument/2006/relationships/hyperlink" Target="mailto:annemiek.van.der.velde@" TargetMode="Externa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svg"/><Relationship Id="rId1" Type="http://schemas.openxmlformats.org/officeDocument/2006/relationships/image" Target="../media/image54.png"/><Relationship Id="rId6" Type="http://schemas.openxmlformats.org/officeDocument/2006/relationships/hyperlink" Target="mailto:s.klos@utrecht.nl" TargetMode="External"/><Relationship Id="rId5" Type="http://schemas.openxmlformats.org/officeDocument/2006/relationships/hyperlink" Target="mailto:annemiek.van.der.velde@" TargetMode="External"/><Relationship Id="rId4" Type="http://schemas.openxmlformats.org/officeDocument/2006/relationships/image" Target="../media/image5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981404-39B4-41CB-9861-7E59B8F0E32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55E57BA-F79B-4202-9414-F915A67ED1D6}">
      <dgm:prSet/>
      <dgm:spPr/>
      <dgm:t>
        <a:bodyPr/>
        <a:lstStyle/>
        <a:p>
          <a:r>
            <a:rPr lang="nl-NL" dirty="0"/>
            <a:t>Vragen of bespreekpunten?</a:t>
          </a:r>
          <a:endParaRPr lang="en-US" dirty="0"/>
        </a:p>
      </dgm:t>
    </dgm:pt>
    <dgm:pt modelId="{BB3F6EBA-7D9D-4510-BE5E-2A19E2665EC2}" type="parTrans" cxnId="{F44F1D2E-C6D8-41EF-A4E6-D7135857CD6C}">
      <dgm:prSet/>
      <dgm:spPr/>
      <dgm:t>
        <a:bodyPr/>
        <a:lstStyle/>
        <a:p>
          <a:endParaRPr lang="en-US"/>
        </a:p>
      </dgm:t>
    </dgm:pt>
    <dgm:pt modelId="{3A250286-71C7-404A-9D42-C7AE47F9803F}" type="sibTrans" cxnId="{F44F1D2E-C6D8-41EF-A4E6-D7135857CD6C}">
      <dgm:prSet/>
      <dgm:spPr/>
      <dgm:t>
        <a:bodyPr/>
        <a:lstStyle/>
        <a:p>
          <a:endParaRPr lang="en-US"/>
        </a:p>
      </dgm:t>
    </dgm:pt>
    <dgm:pt modelId="{10245382-8CC2-4723-A6A6-B95A9DE6B9A3}">
      <dgm:prSet custT="1"/>
      <dgm:spPr/>
      <dgm:t>
        <a:bodyPr/>
        <a:lstStyle/>
        <a:p>
          <a:r>
            <a:rPr lang="nl-NL"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annemiek.van.der.velde@</a:t>
          </a:r>
          <a:r>
            <a:rPr lang="nl-NL"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2">
                <a:extLst>
                  <a:ext uri="{A12FA001-AC4F-418D-AE19-62706E023703}">
                    <ahyp:hlinkClr xmlns:ahyp="http://schemas.microsoft.com/office/drawing/2018/hyperlinkcolor" val="tx"/>
                  </a:ext>
                </a:extLst>
              </a:hlinkClick>
            </a:rPr>
            <a:t>utrecht.nl</a:t>
          </a:r>
          <a:r>
            <a:rPr lang="nl-NL" sz="2000" u="none" kern="1200" dirty="0">
              <a:solidFill>
                <a:prstClr val="black">
                  <a:hueOff val="0"/>
                  <a:satOff val="0"/>
                  <a:lumOff val="0"/>
                  <a:alphaOff val="0"/>
                </a:prstClr>
              </a:solidFill>
              <a:latin typeface="Arial" panose="020B0604020202020204"/>
              <a:ea typeface="+mn-ea"/>
              <a:cs typeface="+mn-cs"/>
            </a:rPr>
            <a:t> (beleidsadviseur)</a:t>
          </a:r>
          <a:endParaRPr lang="en-US" sz="2000" u="none"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2">
              <a:extLst>
                <a:ext uri="{A12FA001-AC4F-418D-AE19-62706E023703}">
                  <ahyp:hlinkClr xmlns:ahyp="http://schemas.microsoft.com/office/drawing/2018/hyperlinkcolor" val="tx"/>
                </a:ext>
              </a:extLst>
            </a:hlinkClick>
          </a:endParaRPr>
        </a:p>
        <a:p>
          <a:r>
            <a:rPr lang="en-US"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2">
                <a:extLst>
                  <a:ext uri="{A12FA001-AC4F-418D-AE19-62706E023703}">
                    <ahyp:hlinkClr xmlns:ahyp="http://schemas.microsoft.com/office/drawing/2018/hyperlinkcolor" val="tx"/>
                  </a:ext>
                </a:extLst>
              </a:hlinkClick>
            </a:rPr>
            <a:t>s.klos@utrecht.nl</a:t>
          </a:r>
          <a:r>
            <a:rPr lang="en-US" sz="2000" kern="1200" dirty="0">
              <a:solidFill>
                <a:prstClr val="black">
                  <a:hueOff val="0"/>
                  <a:satOff val="0"/>
                  <a:lumOff val="0"/>
                  <a:alphaOff val="0"/>
                </a:prstClr>
              </a:solidFill>
              <a:latin typeface="Arial" panose="020B0604020202020204"/>
              <a:ea typeface="+mn-ea"/>
              <a:cs typeface="+mn-cs"/>
            </a:rPr>
            <a:t> (</a:t>
          </a:r>
          <a:r>
            <a:rPr lang="en-US" sz="2000" kern="1200" dirty="0" err="1">
              <a:solidFill>
                <a:prstClr val="black">
                  <a:hueOff val="0"/>
                  <a:satOff val="0"/>
                  <a:lumOff val="0"/>
                  <a:alphaOff val="0"/>
                </a:prstClr>
              </a:solidFill>
              <a:latin typeface="Arial" panose="020B0604020202020204"/>
              <a:ea typeface="+mn-ea"/>
              <a:cs typeface="+mn-cs"/>
            </a:rPr>
            <a:t>onderzoeker</a:t>
          </a:r>
          <a:r>
            <a:rPr lang="en-US" sz="2000" kern="1200" dirty="0">
              <a:solidFill>
                <a:prstClr val="black">
                  <a:hueOff val="0"/>
                  <a:satOff val="0"/>
                  <a:lumOff val="0"/>
                  <a:alphaOff val="0"/>
                </a:prstClr>
              </a:solidFill>
              <a:latin typeface="Arial" panose="020B0604020202020204"/>
              <a:ea typeface="+mn-ea"/>
              <a:cs typeface="+mn-cs"/>
            </a:rPr>
            <a:t>)</a:t>
          </a:r>
        </a:p>
        <a:p>
          <a:endParaRPr lang="en-US" sz="2000" kern="1200" dirty="0"/>
        </a:p>
      </dgm:t>
    </dgm:pt>
    <dgm:pt modelId="{4F100905-2E8F-4F32-B94F-69381F32F14B}" type="parTrans" cxnId="{391C1A95-E4AC-448D-9A77-2CA19B32AEBD}">
      <dgm:prSet/>
      <dgm:spPr/>
      <dgm:t>
        <a:bodyPr/>
        <a:lstStyle/>
        <a:p>
          <a:endParaRPr lang="en-US"/>
        </a:p>
      </dgm:t>
    </dgm:pt>
    <dgm:pt modelId="{DEBBB1A0-C0A4-4E00-A328-F4196E30A6ED}" type="sibTrans" cxnId="{391C1A95-E4AC-448D-9A77-2CA19B32AEBD}">
      <dgm:prSet/>
      <dgm:spPr/>
      <dgm:t>
        <a:bodyPr/>
        <a:lstStyle/>
        <a:p>
          <a:endParaRPr lang="en-US"/>
        </a:p>
      </dgm:t>
    </dgm:pt>
    <dgm:pt modelId="{1FBB908F-DAD9-4B3B-B50B-302DE06A54E0}" type="pres">
      <dgm:prSet presAssocID="{0A981404-39B4-41CB-9861-7E59B8F0E320}" presName="root" presStyleCnt="0">
        <dgm:presLayoutVars>
          <dgm:dir/>
          <dgm:resizeHandles val="exact"/>
        </dgm:presLayoutVars>
      </dgm:prSet>
      <dgm:spPr/>
    </dgm:pt>
    <dgm:pt modelId="{526F383F-FBEC-4413-9CA1-A67988B1520C}" type="pres">
      <dgm:prSet presAssocID="{155E57BA-F79B-4202-9414-F915A67ED1D6}" presName="compNode" presStyleCnt="0"/>
      <dgm:spPr/>
    </dgm:pt>
    <dgm:pt modelId="{E397DFE6-FB9E-4622-AFC5-7C6F55D5AF74}" type="pres">
      <dgm:prSet presAssocID="{155E57BA-F79B-4202-9414-F915A67ED1D6}" presName="bgRect" presStyleLbl="bgShp" presStyleIdx="0" presStyleCnt="2"/>
      <dgm:spPr>
        <a:solidFill>
          <a:srgbClr val="006DFF">
            <a:alpha val="10196"/>
          </a:srgbClr>
        </a:solidFill>
      </dgm:spPr>
    </dgm:pt>
    <dgm:pt modelId="{8618C595-3188-4905-B8BA-6112E11F3439}" type="pres">
      <dgm:prSet presAssocID="{155E57BA-F79B-4202-9414-F915A67ED1D6}" presName="iconRect" presStyleLbl="node1" presStyleIdx="0"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ustomer Review"/>
        </a:ext>
      </dgm:extLst>
    </dgm:pt>
    <dgm:pt modelId="{427CFEB7-9A96-48C4-AC61-1EC59E587C24}" type="pres">
      <dgm:prSet presAssocID="{155E57BA-F79B-4202-9414-F915A67ED1D6}" presName="spaceRect" presStyleCnt="0"/>
      <dgm:spPr/>
    </dgm:pt>
    <dgm:pt modelId="{0DBE2892-99B1-4C6C-A7FC-6108499C34B8}" type="pres">
      <dgm:prSet presAssocID="{155E57BA-F79B-4202-9414-F915A67ED1D6}" presName="parTx" presStyleLbl="revTx" presStyleIdx="0" presStyleCnt="2">
        <dgm:presLayoutVars>
          <dgm:chMax val="0"/>
          <dgm:chPref val="0"/>
        </dgm:presLayoutVars>
      </dgm:prSet>
      <dgm:spPr/>
    </dgm:pt>
    <dgm:pt modelId="{5D9A6CEF-F15B-4F73-9384-ABF4F6846EEE}" type="pres">
      <dgm:prSet presAssocID="{3A250286-71C7-404A-9D42-C7AE47F9803F}" presName="sibTrans" presStyleCnt="0"/>
      <dgm:spPr/>
    </dgm:pt>
    <dgm:pt modelId="{2248D88C-96C4-4D58-9E79-5173834FB37A}" type="pres">
      <dgm:prSet presAssocID="{10245382-8CC2-4723-A6A6-B95A9DE6B9A3}" presName="compNode" presStyleCnt="0"/>
      <dgm:spPr/>
    </dgm:pt>
    <dgm:pt modelId="{532D21F8-B754-4FCD-AE70-A5512EC991FF}" type="pres">
      <dgm:prSet presAssocID="{10245382-8CC2-4723-A6A6-B95A9DE6B9A3}" presName="bgRect" presStyleLbl="bgShp" presStyleIdx="1" presStyleCnt="2" custLinFactNeighborY="-8182"/>
      <dgm:spPr>
        <a:solidFill>
          <a:srgbClr val="006DFF">
            <a:alpha val="10196"/>
          </a:srgbClr>
        </a:solidFill>
      </dgm:spPr>
    </dgm:pt>
    <dgm:pt modelId="{CFA744AB-5E3F-4BA7-B9D4-202DB323B34A}" type="pres">
      <dgm:prSet presAssocID="{10245382-8CC2-4723-A6A6-B95A9DE6B9A3}" presName="iconRect" presStyleLbl="node1" presStyleIdx="1" presStyleCnt="2"/>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pen envelope"/>
        </a:ext>
      </dgm:extLst>
    </dgm:pt>
    <dgm:pt modelId="{9144242E-58EA-4C6F-A2DD-187264926C28}" type="pres">
      <dgm:prSet presAssocID="{10245382-8CC2-4723-A6A6-B95A9DE6B9A3}" presName="spaceRect" presStyleCnt="0"/>
      <dgm:spPr/>
    </dgm:pt>
    <dgm:pt modelId="{C66A6912-7B03-4237-BE19-4E5175934A9B}" type="pres">
      <dgm:prSet presAssocID="{10245382-8CC2-4723-A6A6-B95A9DE6B9A3}" presName="parTx" presStyleLbl="revTx" presStyleIdx="1" presStyleCnt="2">
        <dgm:presLayoutVars>
          <dgm:chMax val="0"/>
          <dgm:chPref val="0"/>
        </dgm:presLayoutVars>
      </dgm:prSet>
      <dgm:spPr/>
    </dgm:pt>
  </dgm:ptLst>
  <dgm:cxnLst>
    <dgm:cxn modelId="{F44F1D2E-C6D8-41EF-A4E6-D7135857CD6C}" srcId="{0A981404-39B4-41CB-9861-7E59B8F0E320}" destId="{155E57BA-F79B-4202-9414-F915A67ED1D6}" srcOrd="0" destOrd="0" parTransId="{BB3F6EBA-7D9D-4510-BE5E-2A19E2665EC2}" sibTransId="{3A250286-71C7-404A-9D42-C7AE47F9803F}"/>
    <dgm:cxn modelId="{E7246C61-24D3-4AA3-AC4E-618B3C09D3E0}" type="presOf" srcId="{10245382-8CC2-4723-A6A6-B95A9DE6B9A3}" destId="{C66A6912-7B03-4237-BE19-4E5175934A9B}" srcOrd="0" destOrd="0" presId="urn:microsoft.com/office/officeart/2018/2/layout/IconVerticalSolidList"/>
    <dgm:cxn modelId="{391C1A95-E4AC-448D-9A77-2CA19B32AEBD}" srcId="{0A981404-39B4-41CB-9861-7E59B8F0E320}" destId="{10245382-8CC2-4723-A6A6-B95A9DE6B9A3}" srcOrd="1" destOrd="0" parTransId="{4F100905-2E8F-4F32-B94F-69381F32F14B}" sibTransId="{DEBBB1A0-C0A4-4E00-A328-F4196E30A6ED}"/>
    <dgm:cxn modelId="{4EF21097-71B6-485A-8962-F4F3A40741CE}" type="presOf" srcId="{155E57BA-F79B-4202-9414-F915A67ED1D6}" destId="{0DBE2892-99B1-4C6C-A7FC-6108499C34B8}" srcOrd="0" destOrd="0" presId="urn:microsoft.com/office/officeart/2018/2/layout/IconVerticalSolidList"/>
    <dgm:cxn modelId="{C17853AA-763B-41AE-AD35-1F9070624A38}" type="presOf" srcId="{0A981404-39B4-41CB-9861-7E59B8F0E320}" destId="{1FBB908F-DAD9-4B3B-B50B-302DE06A54E0}" srcOrd="0" destOrd="0" presId="urn:microsoft.com/office/officeart/2018/2/layout/IconVerticalSolidList"/>
    <dgm:cxn modelId="{7FBBDD4B-3041-473F-8DC5-D37A83542970}" type="presParOf" srcId="{1FBB908F-DAD9-4B3B-B50B-302DE06A54E0}" destId="{526F383F-FBEC-4413-9CA1-A67988B1520C}" srcOrd="0" destOrd="0" presId="urn:microsoft.com/office/officeart/2018/2/layout/IconVerticalSolidList"/>
    <dgm:cxn modelId="{40DAD60B-203A-4E6E-AF17-2092C4384AFC}" type="presParOf" srcId="{526F383F-FBEC-4413-9CA1-A67988B1520C}" destId="{E397DFE6-FB9E-4622-AFC5-7C6F55D5AF74}" srcOrd="0" destOrd="0" presId="urn:microsoft.com/office/officeart/2018/2/layout/IconVerticalSolidList"/>
    <dgm:cxn modelId="{CE4E7F60-B08D-4B3A-BDC2-AFBCEA9C3841}" type="presParOf" srcId="{526F383F-FBEC-4413-9CA1-A67988B1520C}" destId="{8618C595-3188-4905-B8BA-6112E11F3439}" srcOrd="1" destOrd="0" presId="urn:microsoft.com/office/officeart/2018/2/layout/IconVerticalSolidList"/>
    <dgm:cxn modelId="{9D0A3F04-B929-4F5B-BFD7-C92367604837}" type="presParOf" srcId="{526F383F-FBEC-4413-9CA1-A67988B1520C}" destId="{427CFEB7-9A96-48C4-AC61-1EC59E587C24}" srcOrd="2" destOrd="0" presId="urn:microsoft.com/office/officeart/2018/2/layout/IconVerticalSolidList"/>
    <dgm:cxn modelId="{AC404885-4A0C-480E-8503-7A02F832AAAA}" type="presParOf" srcId="{526F383F-FBEC-4413-9CA1-A67988B1520C}" destId="{0DBE2892-99B1-4C6C-A7FC-6108499C34B8}" srcOrd="3" destOrd="0" presId="urn:microsoft.com/office/officeart/2018/2/layout/IconVerticalSolidList"/>
    <dgm:cxn modelId="{9B60ECE1-2553-4CD2-AFFC-3C27EF0CD621}" type="presParOf" srcId="{1FBB908F-DAD9-4B3B-B50B-302DE06A54E0}" destId="{5D9A6CEF-F15B-4F73-9384-ABF4F6846EEE}" srcOrd="1" destOrd="0" presId="urn:microsoft.com/office/officeart/2018/2/layout/IconVerticalSolidList"/>
    <dgm:cxn modelId="{6B36910A-B980-48CE-9244-6C5C7728981C}" type="presParOf" srcId="{1FBB908F-DAD9-4B3B-B50B-302DE06A54E0}" destId="{2248D88C-96C4-4D58-9E79-5173834FB37A}" srcOrd="2" destOrd="0" presId="urn:microsoft.com/office/officeart/2018/2/layout/IconVerticalSolidList"/>
    <dgm:cxn modelId="{8787114F-62E9-4623-BBDC-D4857935E4DE}" type="presParOf" srcId="{2248D88C-96C4-4D58-9E79-5173834FB37A}" destId="{532D21F8-B754-4FCD-AE70-A5512EC991FF}" srcOrd="0" destOrd="0" presId="urn:microsoft.com/office/officeart/2018/2/layout/IconVerticalSolidList"/>
    <dgm:cxn modelId="{CC353CDF-01F1-4A11-B8D1-C923054B4322}" type="presParOf" srcId="{2248D88C-96C4-4D58-9E79-5173834FB37A}" destId="{CFA744AB-5E3F-4BA7-B9D4-202DB323B34A}" srcOrd="1" destOrd="0" presId="urn:microsoft.com/office/officeart/2018/2/layout/IconVerticalSolidList"/>
    <dgm:cxn modelId="{CCF3FE44-467E-4D77-AEC3-D651B82F1AC2}" type="presParOf" srcId="{2248D88C-96C4-4D58-9E79-5173834FB37A}" destId="{9144242E-58EA-4C6F-A2DD-187264926C28}" srcOrd="2" destOrd="0" presId="urn:microsoft.com/office/officeart/2018/2/layout/IconVerticalSolidList"/>
    <dgm:cxn modelId="{3A6B83ED-FE7E-446A-8C89-B8E748D99F33}" type="presParOf" srcId="{2248D88C-96C4-4D58-9E79-5173834FB37A}" destId="{C66A6912-7B03-4237-BE19-4E5175934A9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97DFE6-FB9E-4622-AFC5-7C6F55D5AF74}">
      <dsp:nvSpPr>
        <dsp:cNvPr id="0" name=""/>
        <dsp:cNvSpPr/>
      </dsp:nvSpPr>
      <dsp:spPr>
        <a:xfrm>
          <a:off x="0" y="707092"/>
          <a:ext cx="11328626" cy="1305401"/>
        </a:xfrm>
        <a:prstGeom prst="roundRect">
          <a:avLst>
            <a:gd name="adj" fmla="val 10000"/>
          </a:avLst>
        </a:prstGeom>
        <a:solidFill>
          <a:srgbClr val="006DFF">
            <a:alpha val="10196"/>
          </a:srgbClr>
        </a:solidFill>
        <a:ln>
          <a:noFill/>
        </a:ln>
        <a:effectLst/>
      </dsp:spPr>
      <dsp:style>
        <a:lnRef idx="0">
          <a:scrgbClr r="0" g="0" b="0"/>
        </a:lnRef>
        <a:fillRef idx="1">
          <a:scrgbClr r="0" g="0" b="0"/>
        </a:fillRef>
        <a:effectRef idx="0">
          <a:scrgbClr r="0" g="0" b="0"/>
        </a:effectRef>
        <a:fontRef idx="minor"/>
      </dsp:style>
    </dsp:sp>
    <dsp:sp modelId="{8618C595-3188-4905-B8BA-6112E11F3439}">
      <dsp:nvSpPr>
        <dsp:cNvPr id="0" name=""/>
        <dsp:cNvSpPr/>
      </dsp:nvSpPr>
      <dsp:spPr>
        <a:xfrm>
          <a:off x="394884"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DBE2892-99B1-4C6C-A7FC-6108499C34B8}">
      <dsp:nvSpPr>
        <dsp:cNvPr id="0" name=""/>
        <dsp:cNvSpPr/>
      </dsp:nvSpPr>
      <dsp:spPr>
        <a:xfrm>
          <a:off x="1507738" y="707092"/>
          <a:ext cx="9820887"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nl-NL" sz="2500" kern="1200" dirty="0"/>
            <a:t>Vragen of bespreekpunten?</a:t>
          </a:r>
          <a:endParaRPr lang="en-US" sz="2500" kern="1200" dirty="0"/>
        </a:p>
      </dsp:txBody>
      <dsp:txXfrm>
        <a:off x="1507738" y="707092"/>
        <a:ext cx="9820887" cy="1305401"/>
      </dsp:txXfrm>
    </dsp:sp>
    <dsp:sp modelId="{532D21F8-B754-4FCD-AE70-A5512EC991FF}">
      <dsp:nvSpPr>
        <dsp:cNvPr id="0" name=""/>
        <dsp:cNvSpPr/>
      </dsp:nvSpPr>
      <dsp:spPr>
        <a:xfrm>
          <a:off x="0" y="2232036"/>
          <a:ext cx="11328626" cy="1305401"/>
        </a:xfrm>
        <a:prstGeom prst="roundRect">
          <a:avLst>
            <a:gd name="adj" fmla="val 10000"/>
          </a:avLst>
        </a:prstGeom>
        <a:solidFill>
          <a:srgbClr val="006DFF">
            <a:alpha val="10196"/>
          </a:srgbClr>
        </a:solidFill>
        <a:ln>
          <a:noFill/>
        </a:ln>
        <a:effectLst/>
      </dsp:spPr>
      <dsp:style>
        <a:lnRef idx="0">
          <a:scrgbClr r="0" g="0" b="0"/>
        </a:lnRef>
        <a:fillRef idx="1">
          <a:scrgbClr r="0" g="0" b="0"/>
        </a:fillRef>
        <a:effectRef idx="0">
          <a:scrgbClr r="0" g="0" b="0"/>
        </a:effectRef>
        <a:fontRef idx="minor"/>
      </dsp:style>
    </dsp:sp>
    <dsp:sp modelId="{CFA744AB-5E3F-4BA7-B9D4-202DB323B34A}">
      <dsp:nvSpPr>
        <dsp:cNvPr id="0" name=""/>
        <dsp:cNvSpPr/>
      </dsp:nvSpPr>
      <dsp:spPr>
        <a:xfrm>
          <a:off x="394884" y="2632560"/>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66A6912-7B03-4237-BE19-4E5175934A9B}">
      <dsp:nvSpPr>
        <dsp:cNvPr id="0" name=""/>
        <dsp:cNvSpPr/>
      </dsp:nvSpPr>
      <dsp:spPr>
        <a:xfrm>
          <a:off x="1507738" y="2338844"/>
          <a:ext cx="9820887"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889000">
            <a:lnSpc>
              <a:spcPct val="90000"/>
            </a:lnSpc>
            <a:spcBef>
              <a:spcPct val="0"/>
            </a:spcBef>
            <a:spcAft>
              <a:spcPct val="35000"/>
            </a:spcAft>
            <a:buNone/>
          </a:pPr>
          <a:r>
            <a:rPr lang="nl-NL"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5">
                <a:extLst>
                  <a:ext uri="{A12FA001-AC4F-418D-AE19-62706E023703}">
                    <ahyp:hlinkClr xmlns:ahyp="http://schemas.microsoft.com/office/drawing/2018/hyperlinkcolor" val="tx"/>
                  </a:ext>
                </a:extLst>
              </a:hlinkClick>
            </a:rPr>
            <a:t>annemiek.van.der.velde@</a:t>
          </a:r>
          <a:r>
            <a:rPr lang="nl-NL"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6">
                <a:extLst>
                  <a:ext uri="{A12FA001-AC4F-418D-AE19-62706E023703}">
                    <ahyp:hlinkClr xmlns:ahyp="http://schemas.microsoft.com/office/drawing/2018/hyperlinkcolor" val="tx"/>
                  </a:ext>
                </a:extLst>
              </a:hlinkClick>
            </a:rPr>
            <a:t>utrecht.nl</a:t>
          </a:r>
          <a:r>
            <a:rPr lang="nl-NL" sz="2000" u="none" kern="1200" dirty="0">
              <a:solidFill>
                <a:prstClr val="black">
                  <a:hueOff val="0"/>
                  <a:satOff val="0"/>
                  <a:lumOff val="0"/>
                  <a:alphaOff val="0"/>
                </a:prstClr>
              </a:solidFill>
              <a:latin typeface="Arial" panose="020B0604020202020204"/>
              <a:ea typeface="+mn-ea"/>
              <a:cs typeface="+mn-cs"/>
            </a:rPr>
            <a:t> (beleidsadviseur)</a:t>
          </a:r>
          <a:endParaRPr lang="en-US" sz="2000" u="none"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6">
              <a:extLst>
                <a:ext uri="{A12FA001-AC4F-418D-AE19-62706E023703}">
                  <ahyp:hlinkClr xmlns:ahyp="http://schemas.microsoft.com/office/drawing/2018/hyperlinkcolor" val="tx"/>
                </a:ext>
              </a:extLst>
            </a:hlinkClick>
          </a:endParaRPr>
        </a:p>
        <a:p>
          <a:pPr marL="0" lvl="0" indent="0" algn="l" defTabSz="889000">
            <a:lnSpc>
              <a:spcPct val="90000"/>
            </a:lnSpc>
            <a:spcBef>
              <a:spcPct val="0"/>
            </a:spcBef>
            <a:spcAft>
              <a:spcPct val="35000"/>
            </a:spcAft>
            <a:buNone/>
          </a:pPr>
          <a:r>
            <a:rPr lang="en-US" sz="2000" kern="1200" dirty="0">
              <a:solidFill>
                <a:prstClr val="black">
                  <a:hueOff val="0"/>
                  <a:satOff val="0"/>
                  <a:lumOff val="0"/>
                  <a:alphaOff val="0"/>
                </a:prstClr>
              </a:solidFill>
              <a:latin typeface="Arial" panose="020B0604020202020204"/>
              <a:ea typeface="+mn-ea"/>
              <a:cs typeface="+mn-cs"/>
              <a:hlinkClick xmlns:r="http://schemas.openxmlformats.org/officeDocument/2006/relationships" r:id="rId6">
                <a:extLst>
                  <a:ext uri="{A12FA001-AC4F-418D-AE19-62706E023703}">
                    <ahyp:hlinkClr xmlns:ahyp="http://schemas.microsoft.com/office/drawing/2018/hyperlinkcolor" val="tx"/>
                  </a:ext>
                </a:extLst>
              </a:hlinkClick>
            </a:rPr>
            <a:t>s.klos@utrecht.nl</a:t>
          </a:r>
          <a:r>
            <a:rPr lang="en-US" sz="2000" kern="1200" dirty="0">
              <a:solidFill>
                <a:prstClr val="black">
                  <a:hueOff val="0"/>
                  <a:satOff val="0"/>
                  <a:lumOff val="0"/>
                  <a:alphaOff val="0"/>
                </a:prstClr>
              </a:solidFill>
              <a:latin typeface="Arial" panose="020B0604020202020204"/>
              <a:ea typeface="+mn-ea"/>
              <a:cs typeface="+mn-cs"/>
            </a:rPr>
            <a:t> (</a:t>
          </a:r>
          <a:r>
            <a:rPr lang="en-US" sz="2000" kern="1200" dirty="0" err="1">
              <a:solidFill>
                <a:prstClr val="black">
                  <a:hueOff val="0"/>
                  <a:satOff val="0"/>
                  <a:lumOff val="0"/>
                  <a:alphaOff val="0"/>
                </a:prstClr>
              </a:solidFill>
              <a:latin typeface="Arial" panose="020B0604020202020204"/>
              <a:ea typeface="+mn-ea"/>
              <a:cs typeface="+mn-cs"/>
            </a:rPr>
            <a:t>onderzoeker</a:t>
          </a:r>
          <a:r>
            <a:rPr lang="en-US" sz="2000" kern="1200" dirty="0">
              <a:solidFill>
                <a:prstClr val="black">
                  <a:hueOff val="0"/>
                  <a:satOff val="0"/>
                  <a:lumOff val="0"/>
                  <a:alphaOff val="0"/>
                </a:prstClr>
              </a:solidFill>
              <a:latin typeface="Arial" panose="020B0604020202020204"/>
              <a:ea typeface="+mn-ea"/>
              <a:cs typeface="+mn-cs"/>
            </a:rPr>
            <a:t>)</a:t>
          </a:r>
        </a:p>
        <a:p>
          <a:pPr marL="0" lvl="0" indent="0" algn="l" defTabSz="889000">
            <a:lnSpc>
              <a:spcPct val="90000"/>
            </a:lnSpc>
            <a:spcBef>
              <a:spcPct val="0"/>
            </a:spcBef>
            <a:spcAft>
              <a:spcPct val="35000"/>
            </a:spcAft>
            <a:buNone/>
          </a:pPr>
          <a:endParaRPr lang="en-US" sz="2000" kern="1200" dirty="0"/>
        </a:p>
      </dsp:txBody>
      <dsp:txXfrm>
        <a:off x="1507738" y="2338844"/>
        <a:ext cx="9820887" cy="130540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4E2843-CC00-4F6B-BB71-871C3BE4873C}" type="datetimeFigureOut">
              <a:rPr lang="nl-NL" smtClean="0"/>
              <a:t>5-12-2022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1B318-8C1D-4CB7-9AC1-803E538C54A9}" type="slidenum">
              <a:rPr lang="nl-NL" smtClean="0"/>
              <a:t>‹nr.›</a:t>
            </a:fld>
            <a:endParaRPr lang="nl-NL"/>
          </a:p>
        </p:txBody>
      </p:sp>
    </p:spTree>
    <p:extLst>
      <p:ext uri="{BB962C8B-B14F-4D97-AF65-F5344CB8AC3E}">
        <p14:creationId xmlns:p14="http://schemas.microsoft.com/office/powerpoint/2010/main" val="2014219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Twee vragen: is er nog nachtopvang in Amsterdam… zouden we in 2030 nog nachtopvang nodig hebben?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94C14A-43FC-4077-9BE3-59190B437372}" type="slidenum">
              <a:rPr kumimoji="0" lang="nl-NL"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8940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indent="-342900">
              <a:buAutoNum type="arabicPeriod"/>
            </a:pPr>
            <a:r>
              <a:rPr lang="nl-NL"/>
              <a:t>Kanttekening: rust geeft ook ruimte voor (andere) stress en angsten &amp; de grootte van de opvang is een nadeel.</a:t>
            </a:r>
          </a:p>
          <a:p>
            <a:pPr marL="342900" marR="0" lvl="0" indent="-342900" algn="l" defTabSz="1042873" rtl="0" eaLnBrk="1" fontAlgn="auto" latinLnBrk="0" hangingPunct="1">
              <a:lnSpc>
                <a:spcPct val="100000"/>
              </a:lnSpc>
              <a:spcBef>
                <a:spcPts val="0"/>
              </a:spcBef>
              <a:spcAft>
                <a:spcPts val="0"/>
              </a:spcAft>
              <a:buClrTx/>
              <a:buSzTx/>
              <a:buFontTx/>
              <a:buAutoNum type="arabicPeriod"/>
              <a:tabLst/>
              <a:defRPr/>
            </a:pPr>
            <a:r>
              <a:rPr lang="nl-NL" sz="180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lgn="l" defTabSz="1042873" rtl="0" eaLnBrk="1" fontAlgn="auto" latinLnBrk="0" hangingPunct="1">
              <a:lnSpc>
                <a:spcPct val="100000"/>
              </a:lnSpc>
              <a:spcBef>
                <a:spcPts val="0"/>
              </a:spcBef>
              <a:spcAft>
                <a:spcPts val="0"/>
              </a:spcAft>
              <a:buClrTx/>
              <a:buSzTx/>
              <a:buFontTx/>
              <a:buAutoNum type="arabicPeriod"/>
              <a:tabLst/>
              <a:defRPr/>
            </a:pPr>
            <a:r>
              <a:rPr lang="nl-NL" sz="1800">
                <a:effectLst/>
                <a:latin typeface="Calibri" panose="020F0502020204030204" pitchFamily="34" charset="0"/>
                <a:ea typeface="Calibri" panose="020F0502020204030204" pitchFamily="34" charset="0"/>
                <a:cs typeface="Times New Roman" panose="02020603050405020304" pitchFamily="18" charset="0"/>
              </a:rPr>
              <a:t>Het onderzoek laat echter ook zien dat er kansen zijn blijven liggen doordat er geen heldere visie was op de opvang. Dit heeft drie gevolgen gehad.</a:t>
            </a:r>
          </a:p>
          <a:p>
            <a:pPr marL="342900" indent="-342900">
              <a:buAutoNum type="arabicPeriod"/>
            </a:pPr>
            <a:endParaRPr lang="nl-NL"/>
          </a:p>
          <a:p>
            <a:pPr marL="342900" indent="-342900">
              <a:buAutoNum type="arabicPeriod"/>
            </a:pPr>
            <a:endParaRPr lang="nl-NL"/>
          </a:p>
          <a:p>
            <a:pPr marL="342900" indent="-342900">
              <a:buAutoNum type="arabicPeriod"/>
            </a:pPr>
            <a:endParaRPr lang="nl-NL"/>
          </a:p>
        </p:txBody>
      </p:sp>
      <p:sp>
        <p:nvSpPr>
          <p:cNvPr id="4" name="Tijdelijke aanduiding voor dianummer 3"/>
          <p:cNvSpPr>
            <a:spLocks noGrp="1"/>
          </p:cNvSpPr>
          <p:nvPr>
            <p:ph type="sldNum" sz="quarter" idx="5"/>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6832E6EF-D70B-4FA5-A209-A30F2244CADB}"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080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Segoe UI" panose="020B0502040204020203" pitchFamily="34" charset="0"/>
              </a:rPr>
              <a:t>De ene ontwikkeling is al verder in gang gezet dan de andere. en bij de ene is al duidelijker wat het eindresultaat moet zijn dan bij de andere ontwikkeling.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Segoe UI" panose="020B0502040204020203" pitchFamily="34" charset="0"/>
              </a:rPr>
              <a:t>Er is ook een locatie specifiek voor vrouwen.</a:t>
            </a:r>
            <a:endParaRPr lang="nl-NL" sz="1800" dirty="0">
              <a:effectLst/>
              <a:latin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6881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2084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Geen normaalverdeling!</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1502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Dus niet alleen kijken naar de ontwikkeling in het totaal aantal slapers, maar per subgroep (en de ontwikkeling in het totaal aantal nachten)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0719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1293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1920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479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200"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407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200"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200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Uit de verklaring van Lissabon (…)</a:t>
            </a:r>
          </a:p>
          <a:p>
            <a:endParaRPr lang="nl-NL" dirty="0"/>
          </a:p>
          <a:p>
            <a:endParaRPr lang="nl-NL" dirty="0"/>
          </a:p>
          <a:p>
            <a:r>
              <a:rPr lang="nl-NL" dirty="0"/>
              <a:t>In de verklaring van Lissabon is de nachtopvang een soort noodzakelijk kwaad. </a:t>
            </a:r>
          </a:p>
          <a:p>
            <a:r>
              <a:rPr lang="nl-NL" dirty="0"/>
              <a:t>Het is nodig om te voorkomen dat mensen op straat slapen en direct hulp te bieden maar tijdelijke opvang geeft te weinig stabiliteit..</a:t>
            </a:r>
          </a:p>
          <a:p>
            <a:r>
              <a:rPr lang="nl-NL" dirty="0"/>
              <a:t>Eerst stel hierbij de vraag wat nachtopvang is en welke duur van verblijf nodig is..</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FC9678-3639-4ECB-9E6B-C59C23B7A85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44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111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200"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420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200" b="0"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717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5DEEE3-82E6-4940-B0BF-9A9E584A7930}"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5154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Hierbij raken we aan een van de problemen van het beschrijven van de situatie van dakloosheid… we hebben hier geen specifieke definitie voor…</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FC9678-3639-4ECB-9E6B-C59C23B7A85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073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FC9678-3639-4ECB-9E6B-C59C23B7A85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4808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Eigenlijk is er meer opvang dan ooit te voren.. maar niet in de definitie die eerder gehanteerd werd… </a:t>
            </a:r>
          </a:p>
          <a:p>
            <a:r>
              <a:rPr lang="nl-NL" dirty="0"/>
              <a:t>Het zijn voorzieningen waar verblijf zowel ‘s nachts als overdag mogelijk is en </a:t>
            </a:r>
          </a:p>
          <a:p>
            <a:endParaRPr lang="nl-NL" dirty="0"/>
          </a:p>
          <a:p>
            <a:endParaRPr lang="nl-NL" dirty="0"/>
          </a:p>
          <a:p>
            <a:r>
              <a:rPr lang="nl-NL" dirty="0"/>
              <a:t>Het meest in de buurt opvang voor de meer kwetsbare groep; die aanspraak kan maken op een MOBW indicatie. </a:t>
            </a:r>
          </a:p>
          <a:p>
            <a:endParaRPr lang="nl-NL" dirty="0"/>
          </a:p>
          <a:p>
            <a:endParaRPr lang="nl-NL" dirty="0"/>
          </a:p>
          <a:p>
            <a:r>
              <a:rPr lang="nl-NL" dirty="0"/>
              <a:t>Ondanks al deze mogelijkheden is er toch het gevoel dat het te weinig is.</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FC9678-3639-4ECB-9E6B-C59C23B7A85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1379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FC9678-3639-4ECB-9E6B-C59C23B7A85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3548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6832E6EF-D70B-4FA5-A209-A30F2244CADB}"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4995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Vóórkomen dat dak- en thuislozen op straat slapen, want met 5 graden en regen buiten slapen is ook geen doen. Maar toentertijd was er ook nog de bestaande nachtopvang én bij koud weer de winterkoude opvang. Dus onze onderzoeksvraag is</a:t>
            </a:r>
          </a:p>
        </p:txBody>
      </p:sp>
      <p:sp>
        <p:nvSpPr>
          <p:cNvPr id="4" name="Tijdelijke aanduiding voor dianummer 3"/>
          <p:cNvSpPr>
            <a:spLocks noGrp="1"/>
          </p:cNvSpPr>
          <p:nvPr>
            <p:ph type="sldNum" sz="quarter" idx="5"/>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6832E6EF-D70B-4FA5-A209-A30F2244CADB}"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2474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Conclusie: zoals beoogd door de gemeente hadden dak- en thuislozen een slaapplek gedurende de wintermaanden. dus aan de </a:t>
            </a:r>
            <a:r>
              <a:rPr lang="nl-NL" dirty="0" err="1"/>
              <a:t>asielfu</a:t>
            </a:r>
            <a:endParaRPr lang="nl-NL" dirty="0"/>
          </a:p>
        </p:txBody>
      </p:sp>
      <p:sp>
        <p:nvSpPr>
          <p:cNvPr id="4" name="Tijdelijke aanduiding voor dianummer 3"/>
          <p:cNvSpPr>
            <a:spLocks noGrp="1"/>
          </p:cNvSpPr>
          <p:nvPr>
            <p:ph type="sldNum" sz="quarter" idx="5"/>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6832E6EF-D70B-4FA5-A209-A30F2244CADB}"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5712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13.sv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5.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nl-NL"/>
              <a:t>Klik om stijl te bewerken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12/5/2022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12/5/2022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12/5/2022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dia Groene Tekst">
    <p:bg>
      <p:bgPr>
        <a:solidFill>
          <a:srgbClr val="EFF4F6"/>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42E4CB17-D138-44B8-9DC7-A6428596DFF5}"/>
              </a:ext>
            </a:extLst>
          </p:cNvPr>
          <p:cNvSpPr/>
          <p:nvPr userDrawn="1"/>
        </p:nvSpPr>
        <p:spPr>
          <a:xfrm>
            <a:off x="-1" y="4730196"/>
            <a:ext cx="12192000" cy="2127374"/>
          </a:xfrm>
          <a:custGeom>
            <a:avLst/>
            <a:gdLst>
              <a:gd name="connsiteX0" fmla="*/ 371474 w 12192000"/>
              <a:gd name="connsiteY0" fmla="*/ 0 h 2127374"/>
              <a:gd name="connsiteX1" fmla="*/ 11820525 w 12192000"/>
              <a:gd name="connsiteY1" fmla="*/ 0 h 2127374"/>
              <a:gd name="connsiteX2" fmla="*/ 11820525 w 12192000"/>
              <a:gd name="connsiteY2" fmla="*/ 571011 h 2127374"/>
              <a:gd name="connsiteX3" fmla="*/ 12192000 w 12192000"/>
              <a:gd name="connsiteY3" fmla="*/ 571011 h 2127374"/>
              <a:gd name="connsiteX4" fmla="*/ 12192000 w 12192000"/>
              <a:gd name="connsiteY4" fmla="*/ 2127374 h 2127374"/>
              <a:gd name="connsiteX5" fmla="*/ 0 w 12192000"/>
              <a:gd name="connsiteY5" fmla="*/ 2127374 h 2127374"/>
              <a:gd name="connsiteX6" fmla="*/ 0 w 12192000"/>
              <a:gd name="connsiteY6" fmla="*/ 571011 h 2127374"/>
              <a:gd name="connsiteX7" fmla="*/ 371474 w 12192000"/>
              <a:gd name="connsiteY7" fmla="*/ 571011 h 212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27374">
                <a:moveTo>
                  <a:pt x="371474" y="0"/>
                </a:moveTo>
                <a:lnTo>
                  <a:pt x="11820525" y="0"/>
                </a:lnTo>
                <a:lnTo>
                  <a:pt x="11820525" y="571011"/>
                </a:lnTo>
                <a:lnTo>
                  <a:pt x="12192000" y="571011"/>
                </a:lnTo>
                <a:lnTo>
                  <a:pt x="12192000" y="2127374"/>
                </a:lnTo>
                <a:lnTo>
                  <a:pt x="0" y="2127374"/>
                </a:lnTo>
                <a:lnTo>
                  <a:pt x="0" y="571011"/>
                </a:lnTo>
                <a:lnTo>
                  <a:pt x="371474" y="5710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2" name="Tijdelijke aanduiding voor afbeelding 21">
            <a:extLst>
              <a:ext uri="{FF2B5EF4-FFF2-40B4-BE49-F238E27FC236}">
                <a16:creationId xmlns:a16="http://schemas.microsoft.com/office/drawing/2014/main" id="{C9148FF8-1791-499B-86B7-D5A170C3898C}"/>
              </a:ext>
            </a:extLst>
          </p:cNvPr>
          <p:cNvSpPr>
            <a:spLocks noGrp="1"/>
          </p:cNvSpPr>
          <p:nvPr>
            <p:ph type="pic" sz="quarter" idx="10" hasCustomPrompt="1"/>
          </p:nvPr>
        </p:nvSpPr>
        <p:spPr>
          <a:xfrm>
            <a:off x="0" y="-1"/>
            <a:ext cx="12192000" cy="5301208"/>
          </a:xfrm>
          <a:custGeom>
            <a:avLst/>
            <a:gdLst>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481227 h 5481227"/>
              <a:gd name="connsiteX4" fmla="*/ 12191999 w 12192000"/>
              <a:gd name="connsiteY4" fmla="*/ 5301208 h 5481227"/>
              <a:gd name="connsiteX5" fmla="*/ 11820524 w 12192000"/>
              <a:gd name="connsiteY5" fmla="*/ 5301208 h 5481227"/>
              <a:gd name="connsiteX6" fmla="*/ 11820524 w 12192000"/>
              <a:gd name="connsiteY6" fmla="*/ 4730197 h 5481227"/>
              <a:gd name="connsiteX7" fmla="*/ 371473 w 12192000"/>
              <a:gd name="connsiteY7" fmla="*/ 4730197 h 5481227"/>
              <a:gd name="connsiteX8" fmla="*/ 371473 w 12192000"/>
              <a:gd name="connsiteY8" fmla="*/ 5301208 h 5481227"/>
              <a:gd name="connsiteX9" fmla="*/ 0 w 12192000"/>
              <a:gd name="connsiteY9" fmla="*/ 5301208 h 5481227"/>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301208 h 5481227"/>
              <a:gd name="connsiteX4" fmla="*/ 11820524 w 12192000"/>
              <a:gd name="connsiteY4" fmla="*/ 5301208 h 5481227"/>
              <a:gd name="connsiteX5" fmla="*/ 11820524 w 12192000"/>
              <a:gd name="connsiteY5" fmla="*/ 4730197 h 5481227"/>
              <a:gd name="connsiteX6" fmla="*/ 371473 w 12192000"/>
              <a:gd name="connsiteY6" fmla="*/ 4730197 h 5481227"/>
              <a:gd name="connsiteX7" fmla="*/ 371473 w 12192000"/>
              <a:gd name="connsiteY7" fmla="*/ 5301208 h 5481227"/>
              <a:gd name="connsiteX8" fmla="*/ 0 w 12192000"/>
              <a:gd name="connsiteY8" fmla="*/ 5301208 h 5481227"/>
              <a:gd name="connsiteX9" fmla="*/ 0 w 12192000"/>
              <a:gd name="connsiteY9" fmla="*/ 0 h 5481227"/>
              <a:gd name="connsiteX0" fmla="*/ 0 w 12192000"/>
              <a:gd name="connsiteY0" fmla="*/ 0 h 5301208"/>
              <a:gd name="connsiteX1" fmla="*/ 12192000 w 12192000"/>
              <a:gd name="connsiteY1" fmla="*/ 0 h 5301208"/>
              <a:gd name="connsiteX2" fmla="*/ 12191999 w 12192000"/>
              <a:gd name="connsiteY2" fmla="*/ 5301208 h 5301208"/>
              <a:gd name="connsiteX3" fmla="*/ 11820524 w 12192000"/>
              <a:gd name="connsiteY3" fmla="*/ 5301208 h 5301208"/>
              <a:gd name="connsiteX4" fmla="*/ 11820524 w 12192000"/>
              <a:gd name="connsiteY4" fmla="*/ 4730197 h 5301208"/>
              <a:gd name="connsiteX5" fmla="*/ 371473 w 12192000"/>
              <a:gd name="connsiteY5" fmla="*/ 4730197 h 5301208"/>
              <a:gd name="connsiteX6" fmla="*/ 371473 w 12192000"/>
              <a:gd name="connsiteY6" fmla="*/ 5301208 h 5301208"/>
              <a:gd name="connsiteX7" fmla="*/ 0 w 12192000"/>
              <a:gd name="connsiteY7" fmla="*/ 5301208 h 5301208"/>
              <a:gd name="connsiteX8" fmla="*/ 0 w 12192000"/>
              <a:gd name="connsiteY8" fmla="*/ 0 h 530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301208">
                <a:moveTo>
                  <a:pt x="0" y="0"/>
                </a:moveTo>
                <a:lnTo>
                  <a:pt x="12192000" y="0"/>
                </a:lnTo>
                <a:cubicBezTo>
                  <a:pt x="12192000" y="1767069"/>
                  <a:pt x="12191999" y="3534139"/>
                  <a:pt x="12191999" y="5301208"/>
                </a:cubicBezTo>
                <a:lnTo>
                  <a:pt x="11820524" y="5301208"/>
                </a:lnTo>
                <a:lnTo>
                  <a:pt x="11820524" y="4730197"/>
                </a:lnTo>
                <a:lnTo>
                  <a:pt x="371473" y="4730197"/>
                </a:lnTo>
                <a:lnTo>
                  <a:pt x="371473" y="5301208"/>
                </a:lnTo>
                <a:lnTo>
                  <a:pt x="0" y="5301208"/>
                </a:lnTo>
                <a:lnTo>
                  <a:pt x="0" y="0"/>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dirty="0"/>
              <a:t>Klik op het icoon om een afbeelding in te voegen.</a:t>
            </a:r>
          </a:p>
        </p:txBody>
      </p:sp>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b="0">
                <a:solidFill>
                  <a:schemeClr val="bg2"/>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5072484"/>
            <a:ext cx="10585450" cy="315792"/>
          </a:xfrm>
        </p:spPr>
        <p:txBody>
          <a:bodyPr wrap="square">
            <a:spAutoFit/>
          </a:bodyPr>
          <a:lstStyle>
            <a:lvl1pPr marL="0" indent="0" algn="l">
              <a:buNone/>
              <a:defRPr sz="21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pic>
        <p:nvPicPr>
          <p:cNvPr id="16" name="Afbeelding 15" descr="Afbeelding met tekst&#10;&#10;Automatisch gegenereerde beschrijving">
            <a:extLst>
              <a:ext uri="{FF2B5EF4-FFF2-40B4-BE49-F238E27FC236}">
                <a16:creationId xmlns:a16="http://schemas.microsoft.com/office/drawing/2014/main" id="{A5B25EEC-5C10-4B91-A1FF-261E73075107}"/>
              </a:ext>
            </a:extLst>
          </p:cNvPr>
          <p:cNvPicPr>
            <a:picLocks noChangeAspect="1"/>
          </p:cNvPicPr>
          <p:nvPr userDrawn="1"/>
        </p:nvPicPr>
        <p:blipFill>
          <a:blip r:embed="rId2"/>
          <a:stretch>
            <a:fillRect/>
          </a:stretch>
        </p:blipFill>
        <p:spPr>
          <a:xfrm>
            <a:off x="9067377" y="5966486"/>
            <a:ext cx="2736000" cy="497454"/>
          </a:xfrm>
          <a:prstGeom prst="rect">
            <a:avLst/>
          </a:prstGeom>
        </p:spPr>
      </p:pic>
    </p:spTree>
    <p:extLst>
      <p:ext uri="{BB962C8B-B14F-4D97-AF65-F5344CB8AC3E}">
        <p14:creationId xmlns:p14="http://schemas.microsoft.com/office/powerpoint/2010/main" val="314931556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dia Witte Tekst">
    <p:bg>
      <p:bgPr>
        <a:solidFill>
          <a:srgbClr val="EFF4F6"/>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42E4CB17-D138-44B8-9DC7-A6428596DFF5}"/>
              </a:ext>
            </a:extLst>
          </p:cNvPr>
          <p:cNvSpPr/>
          <p:nvPr userDrawn="1"/>
        </p:nvSpPr>
        <p:spPr>
          <a:xfrm>
            <a:off x="-1" y="4730196"/>
            <a:ext cx="12192000" cy="2127374"/>
          </a:xfrm>
          <a:custGeom>
            <a:avLst/>
            <a:gdLst>
              <a:gd name="connsiteX0" fmla="*/ 371474 w 12192000"/>
              <a:gd name="connsiteY0" fmla="*/ 0 h 2127374"/>
              <a:gd name="connsiteX1" fmla="*/ 11820525 w 12192000"/>
              <a:gd name="connsiteY1" fmla="*/ 0 h 2127374"/>
              <a:gd name="connsiteX2" fmla="*/ 11820525 w 12192000"/>
              <a:gd name="connsiteY2" fmla="*/ 571011 h 2127374"/>
              <a:gd name="connsiteX3" fmla="*/ 12192000 w 12192000"/>
              <a:gd name="connsiteY3" fmla="*/ 571011 h 2127374"/>
              <a:gd name="connsiteX4" fmla="*/ 12192000 w 12192000"/>
              <a:gd name="connsiteY4" fmla="*/ 2127374 h 2127374"/>
              <a:gd name="connsiteX5" fmla="*/ 0 w 12192000"/>
              <a:gd name="connsiteY5" fmla="*/ 2127374 h 2127374"/>
              <a:gd name="connsiteX6" fmla="*/ 0 w 12192000"/>
              <a:gd name="connsiteY6" fmla="*/ 571011 h 2127374"/>
              <a:gd name="connsiteX7" fmla="*/ 371474 w 12192000"/>
              <a:gd name="connsiteY7" fmla="*/ 571011 h 212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27374">
                <a:moveTo>
                  <a:pt x="371474" y="0"/>
                </a:moveTo>
                <a:lnTo>
                  <a:pt x="11820525" y="0"/>
                </a:lnTo>
                <a:lnTo>
                  <a:pt x="11820525" y="571011"/>
                </a:lnTo>
                <a:lnTo>
                  <a:pt x="12192000" y="571011"/>
                </a:lnTo>
                <a:lnTo>
                  <a:pt x="12192000" y="2127374"/>
                </a:lnTo>
                <a:lnTo>
                  <a:pt x="0" y="2127374"/>
                </a:lnTo>
                <a:lnTo>
                  <a:pt x="0" y="571011"/>
                </a:lnTo>
                <a:lnTo>
                  <a:pt x="371474" y="5710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2" name="Tijdelijke aanduiding voor afbeelding 21">
            <a:extLst>
              <a:ext uri="{FF2B5EF4-FFF2-40B4-BE49-F238E27FC236}">
                <a16:creationId xmlns:a16="http://schemas.microsoft.com/office/drawing/2014/main" id="{C9148FF8-1791-499B-86B7-D5A170C3898C}"/>
              </a:ext>
            </a:extLst>
          </p:cNvPr>
          <p:cNvSpPr>
            <a:spLocks noGrp="1"/>
          </p:cNvSpPr>
          <p:nvPr>
            <p:ph type="pic" sz="quarter" idx="10" hasCustomPrompt="1"/>
          </p:nvPr>
        </p:nvSpPr>
        <p:spPr>
          <a:xfrm>
            <a:off x="0" y="-1"/>
            <a:ext cx="12192000" cy="5301208"/>
          </a:xfrm>
          <a:custGeom>
            <a:avLst/>
            <a:gdLst>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481227 h 5481227"/>
              <a:gd name="connsiteX4" fmla="*/ 12191999 w 12192000"/>
              <a:gd name="connsiteY4" fmla="*/ 5301208 h 5481227"/>
              <a:gd name="connsiteX5" fmla="*/ 11820524 w 12192000"/>
              <a:gd name="connsiteY5" fmla="*/ 5301208 h 5481227"/>
              <a:gd name="connsiteX6" fmla="*/ 11820524 w 12192000"/>
              <a:gd name="connsiteY6" fmla="*/ 4730197 h 5481227"/>
              <a:gd name="connsiteX7" fmla="*/ 371473 w 12192000"/>
              <a:gd name="connsiteY7" fmla="*/ 4730197 h 5481227"/>
              <a:gd name="connsiteX8" fmla="*/ 371473 w 12192000"/>
              <a:gd name="connsiteY8" fmla="*/ 5301208 h 5481227"/>
              <a:gd name="connsiteX9" fmla="*/ 0 w 12192000"/>
              <a:gd name="connsiteY9" fmla="*/ 5301208 h 5481227"/>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301208 h 5481227"/>
              <a:gd name="connsiteX4" fmla="*/ 11820524 w 12192000"/>
              <a:gd name="connsiteY4" fmla="*/ 5301208 h 5481227"/>
              <a:gd name="connsiteX5" fmla="*/ 11820524 w 12192000"/>
              <a:gd name="connsiteY5" fmla="*/ 4730197 h 5481227"/>
              <a:gd name="connsiteX6" fmla="*/ 371473 w 12192000"/>
              <a:gd name="connsiteY6" fmla="*/ 4730197 h 5481227"/>
              <a:gd name="connsiteX7" fmla="*/ 371473 w 12192000"/>
              <a:gd name="connsiteY7" fmla="*/ 5301208 h 5481227"/>
              <a:gd name="connsiteX8" fmla="*/ 0 w 12192000"/>
              <a:gd name="connsiteY8" fmla="*/ 5301208 h 5481227"/>
              <a:gd name="connsiteX9" fmla="*/ 0 w 12192000"/>
              <a:gd name="connsiteY9" fmla="*/ 0 h 5481227"/>
              <a:gd name="connsiteX0" fmla="*/ 0 w 12192000"/>
              <a:gd name="connsiteY0" fmla="*/ 0 h 5301208"/>
              <a:gd name="connsiteX1" fmla="*/ 12192000 w 12192000"/>
              <a:gd name="connsiteY1" fmla="*/ 0 h 5301208"/>
              <a:gd name="connsiteX2" fmla="*/ 12191999 w 12192000"/>
              <a:gd name="connsiteY2" fmla="*/ 5301208 h 5301208"/>
              <a:gd name="connsiteX3" fmla="*/ 11820524 w 12192000"/>
              <a:gd name="connsiteY3" fmla="*/ 5301208 h 5301208"/>
              <a:gd name="connsiteX4" fmla="*/ 11820524 w 12192000"/>
              <a:gd name="connsiteY4" fmla="*/ 4730197 h 5301208"/>
              <a:gd name="connsiteX5" fmla="*/ 371473 w 12192000"/>
              <a:gd name="connsiteY5" fmla="*/ 4730197 h 5301208"/>
              <a:gd name="connsiteX6" fmla="*/ 371473 w 12192000"/>
              <a:gd name="connsiteY6" fmla="*/ 5301208 h 5301208"/>
              <a:gd name="connsiteX7" fmla="*/ 0 w 12192000"/>
              <a:gd name="connsiteY7" fmla="*/ 5301208 h 5301208"/>
              <a:gd name="connsiteX8" fmla="*/ 0 w 12192000"/>
              <a:gd name="connsiteY8" fmla="*/ 0 h 530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301208">
                <a:moveTo>
                  <a:pt x="0" y="0"/>
                </a:moveTo>
                <a:lnTo>
                  <a:pt x="12192000" y="0"/>
                </a:lnTo>
                <a:cubicBezTo>
                  <a:pt x="12192000" y="1767069"/>
                  <a:pt x="12191999" y="3534139"/>
                  <a:pt x="12191999" y="5301208"/>
                </a:cubicBezTo>
                <a:lnTo>
                  <a:pt x="11820524" y="5301208"/>
                </a:lnTo>
                <a:lnTo>
                  <a:pt x="11820524" y="4730197"/>
                </a:lnTo>
                <a:lnTo>
                  <a:pt x="371473" y="4730197"/>
                </a:lnTo>
                <a:lnTo>
                  <a:pt x="371473" y="5301208"/>
                </a:lnTo>
                <a:lnTo>
                  <a:pt x="0" y="5301208"/>
                </a:lnTo>
                <a:lnTo>
                  <a:pt x="0" y="0"/>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dirty="0"/>
              <a:t>Klik op het icoon om een afbeelding in te voegen.</a:t>
            </a:r>
          </a:p>
        </p:txBody>
      </p:sp>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a:solidFill>
                  <a:schemeClr val="bg1"/>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5072484"/>
            <a:ext cx="10585450" cy="315792"/>
          </a:xfrm>
        </p:spPr>
        <p:txBody>
          <a:bodyPr wrap="square">
            <a:spAutoFit/>
          </a:bodyPr>
          <a:lstStyle>
            <a:lvl1pPr marL="0" indent="0" algn="l">
              <a:buNone/>
              <a:defRPr sz="21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pic>
        <p:nvPicPr>
          <p:cNvPr id="16" name="Afbeelding 15" descr="Afbeelding met tekst&#10;&#10;Automatisch gegenereerde beschrijving">
            <a:extLst>
              <a:ext uri="{FF2B5EF4-FFF2-40B4-BE49-F238E27FC236}">
                <a16:creationId xmlns:a16="http://schemas.microsoft.com/office/drawing/2014/main" id="{A5B25EEC-5C10-4B91-A1FF-261E73075107}"/>
              </a:ext>
            </a:extLst>
          </p:cNvPr>
          <p:cNvPicPr>
            <a:picLocks noChangeAspect="1"/>
          </p:cNvPicPr>
          <p:nvPr userDrawn="1"/>
        </p:nvPicPr>
        <p:blipFill>
          <a:blip r:embed="rId2"/>
          <a:stretch>
            <a:fillRect/>
          </a:stretch>
        </p:blipFill>
        <p:spPr>
          <a:xfrm>
            <a:off x="9067377" y="5966486"/>
            <a:ext cx="2736000" cy="497454"/>
          </a:xfrm>
          <a:prstGeom prst="rect">
            <a:avLst/>
          </a:prstGeom>
        </p:spPr>
      </p:pic>
    </p:spTree>
    <p:extLst>
      <p:ext uri="{BB962C8B-B14F-4D97-AF65-F5344CB8AC3E}">
        <p14:creationId xmlns:p14="http://schemas.microsoft.com/office/powerpoint/2010/main" val="43371592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p:txBody>
          <a:bodyPr/>
          <a:lstStyle>
            <a:lvl1pPr>
              <a:defRPr/>
            </a:lvl1pPr>
          </a:lstStyle>
          <a:p>
            <a:r>
              <a:rPr lang="nl-NL" dirty="0"/>
              <a:t>Type hier de titel.</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7" name="Tijdelijke aanduiding voor tekst 20">
            <a:extLst>
              <a:ext uri="{FF2B5EF4-FFF2-40B4-BE49-F238E27FC236}">
                <a16:creationId xmlns:a16="http://schemas.microsoft.com/office/drawing/2014/main" id="{02B4FB70-BC91-43F6-BF53-093B9565B0BF}"/>
              </a:ext>
            </a:extLst>
          </p:cNvPr>
          <p:cNvSpPr>
            <a:spLocks noGrp="1"/>
          </p:cNvSpPr>
          <p:nvPr>
            <p:ph type="body" sz="quarter" idx="13" hasCustomPrompt="1"/>
          </p:nvPr>
        </p:nvSpPr>
        <p:spPr>
          <a:xfrm>
            <a:off x="803275" y="1412875"/>
            <a:ext cx="4644653"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2"/>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sz="1600" b="0">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8" name="Tijdelijke aanduiding voor tekst 20">
            <a:extLst>
              <a:ext uri="{FF2B5EF4-FFF2-40B4-BE49-F238E27FC236}">
                <a16:creationId xmlns:a16="http://schemas.microsoft.com/office/drawing/2014/main" id="{F8C2FADA-18B4-4ADB-88EE-EA2F16EFB5AE}"/>
              </a:ext>
            </a:extLst>
          </p:cNvPr>
          <p:cNvSpPr>
            <a:spLocks noGrp="1"/>
          </p:cNvSpPr>
          <p:nvPr>
            <p:ph type="body" sz="quarter" idx="14" hasCustomPrompt="1"/>
          </p:nvPr>
        </p:nvSpPr>
        <p:spPr>
          <a:xfrm>
            <a:off x="5447928" y="1393830"/>
            <a:ext cx="395661"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9" name="Tijdelijke aanduiding voor tekst 20">
            <a:extLst>
              <a:ext uri="{FF2B5EF4-FFF2-40B4-BE49-F238E27FC236}">
                <a16:creationId xmlns:a16="http://schemas.microsoft.com/office/drawing/2014/main" id="{DF3A78EE-60E5-4831-96A7-1F4F74BFF2D3}"/>
              </a:ext>
            </a:extLst>
          </p:cNvPr>
          <p:cNvSpPr>
            <a:spLocks noGrp="1"/>
          </p:cNvSpPr>
          <p:nvPr>
            <p:ph type="body" sz="quarter" idx="15" hasCustomPrompt="1"/>
          </p:nvPr>
        </p:nvSpPr>
        <p:spPr>
          <a:xfrm>
            <a:off x="6348413" y="1412875"/>
            <a:ext cx="4644653"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1"/>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sz="1600" b="0">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10" name="Tijdelijke aanduiding voor tekst 20">
            <a:extLst>
              <a:ext uri="{FF2B5EF4-FFF2-40B4-BE49-F238E27FC236}">
                <a16:creationId xmlns:a16="http://schemas.microsoft.com/office/drawing/2014/main" id="{04D2F707-27EA-4DBB-8CC5-A984DCFE89BF}"/>
              </a:ext>
            </a:extLst>
          </p:cNvPr>
          <p:cNvSpPr>
            <a:spLocks noGrp="1"/>
          </p:cNvSpPr>
          <p:nvPr>
            <p:ph type="body" sz="quarter" idx="16" hasCustomPrompt="1"/>
          </p:nvPr>
        </p:nvSpPr>
        <p:spPr>
          <a:xfrm>
            <a:off x="10993066" y="1393830"/>
            <a:ext cx="395661"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3415784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p:txBody>
          <a:bodyPr/>
          <a:lstStyle>
            <a:lvl1pPr>
              <a:defRPr/>
            </a:lvl1pPr>
          </a:lstStyle>
          <a:p>
            <a:r>
              <a:rPr lang="nl-NL" dirty="0"/>
              <a:t>Type hier de titel.</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7" name="Tijdelijke aanduiding voor tekst 20">
            <a:extLst>
              <a:ext uri="{FF2B5EF4-FFF2-40B4-BE49-F238E27FC236}">
                <a16:creationId xmlns:a16="http://schemas.microsoft.com/office/drawing/2014/main" id="{02B4FB70-BC91-43F6-BF53-093B9565B0BF}"/>
              </a:ext>
            </a:extLst>
          </p:cNvPr>
          <p:cNvSpPr>
            <a:spLocks noGrp="1"/>
          </p:cNvSpPr>
          <p:nvPr>
            <p:ph type="body" sz="quarter" idx="13" hasCustomPrompt="1"/>
          </p:nvPr>
        </p:nvSpPr>
        <p:spPr>
          <a:xfrm>
            <a:off x="803275" y="1412875"/>
            <a:ext cx="3348509"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2"/>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p:txBody>
      </p:sp>
      <p:sp>
        <p:nvSpPr>
          <p:cNvPr id="8" name="Tijdelijke aanduiding voor tekst 20">
            <a:extLst>
              <a:ext uri="{FF2B5EF4-FFF2-40B4-BE49-F238E27FC236}">
                <a16:creationId xmlns:a16="http://schemas.microsoft.com/office/drawing/2014/main" id="{F8C2FADA-18B4-4ADB-88EE-EA2F16EFB5AE}"/>
              </a:ext>
            </a:extLst>
          </p:cNvPr>
          <p:cNvSpPr>
            <a:spLocks noGrp="1"/>
          </p:cNvSpPr>
          <p:nvPr>
            <p:ph type="body" sz="quarter" idx="14" hasCustomPrompt="1"/>
          </p:nvPr>
        </p:nvSpPr>
        <p:spPr>
          <a:xfrm>
            <a:off x="4223792" y="1393830"/>
            <a:ext cx="1619797"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9" name="Tijdelijke aanduiding voor tekst 20">
            <a:extLst>
              <a:ext uri="{FF2B5EF4-FFF2-40B4-BE49-F238E27FC236}">
                <a16:creationId xmlns:a16="http://schemas.microsoft.com/office/drawing/2014/main" id="{DF3A78EE-60E5-4831-96A7-1F4F74BFF2D3}"/>
              </a:ext>
            </a:extLst>
          </p:cNvPr>
          <p:cNvSpPr>
            <a:spLocks noGrp="1"/>
          </p:cNvSpPr>
          <p:nvPr>
            <p:ph type="body" sz="quarter" idx="15" hasCustomPrompt="1"/>
          </p:nvPr>
        </p:nvSpPr>
        <p:spPr>
          <a:xfrm>
            <a:off x="6348413" y="1412875"/>
            <a:ext cx="3348509"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1"/>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p:txBody>
      </p:sp>
      <p:sp>
        <p:nvSpPr>
          <p:cNvPr id="10" name="Tijdelijke aanduiding voor tekst 20">
            <a:extLst>
              <a:ext uri="{FF2B5EF4-FFF2-40B4-BE49-F238E27FC236}">
                <a16:creationId xmlns:a16="http://schemas.microsoft.com/office/drawing/2014/main" id="{04D2F707-27EA-4DBB-8CC5-A984DCFE89BF}"/>
              </a:ext>
            </a:extLst>
          </p:cNvPr>
          <p:cNvSpPr>
            <a:spLocks noGrp="1"/>
          </p:cNvSpPr>
          <p:nvPr>
            <p:ph type="body" sz="quarter" idx="16" hasCustomPrompt="1"/>
          </p:nvPr>
        </p:nvSpPr>
        <p:spPr>
          <a:xfrm>
            <a:off x="9768930" y="1393830"/>
            <a:ext cx="1619797"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3091835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8" name="Titel 7">
            <a:extLst>
              <a:ext uri="{FF2B5EF4-FFF2-40B4-BE49-F238E27FC236}">
                <a16:creationId xmlns:a16="http://schemas.microsoft.com/office/drawing/2014/main" id="{F7794D62-4901-48ED-907C-623DB03D5A12}"/>
              </a:ext>
            </a:extLst>
          </p:cNvPr>
          <p:cNvSpPr>
            <a:spLocks noGrp="1"/>
          </p:cNvSpPr>
          <p:nvPr>
            <p:ph type="title" hasCustomPrompt="1"/>
          </p:nvPr>
        </p:nvSpPr>
        <p:spPr/>
        <p:txBody>
          <a:bodyPr/>
          <a:lstStyle>
            <a:lvl1pPr>
              <a:defRPr/>
            </a:lvl1pPr>
          </a:lstStyle>
          <a:p>
            <a:r>
              <a:rPr lang="nl-NL" dirty="0"/>
              <a:t>Klik om stijl te bewerken.</a:t>
            </a:r>
          </a:p>
        </p:txBody>
      </p:sp>
      <p:sp>
        <p:nvSpPr>
          <p:cNvPr id="4" name="Tijdelijke aanduiding voor tekst 3">
            <a:extLst>
              <a:ext uri="{FF2B5EF4-FFF2-40B4-BE49-F238E27FC236}">
                <a16:creationId xmlns:a16="http://schemas.microsoft.com/office/drawing/2014/main" id="{F306EE45-06F8-4DF4-83C5-FDC8369F38C7}"/>
              </a:ext>
            </a:extLst>
          </p:cNvPr>
          <p:cNvSpPr>
            <a:spLocks noGrp="1"/>
          </p:cNvSpPr>
          <p:nvPr>
            <p:ph type="body" sz="quarter" idx="13" hasCustomPrompt="1"/>
          </p:nvPr>
        </p:nvSpPr>
        <p:spPr>
          <a:xfrm>
            <a:off x="803275" y="1412875"/>
            <a:ext cx="8064500" cy="1553439"/>
          </a:xfrm>
        </p:spPr>
        <p:txBody>
          <a:bodyPr>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159960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Kolommen Tekst">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8" name="Titel 7">
            <a:extLst>
              <a:ext uri="{FF2B5EF4-FFF2-40B4-BE49-F238E27FC236}">
                <a16:creationId xmlns:a16="http://schemas.microsoft.com/office/drawing/2014/main" id="{F7794D62-4901-48ED-907C-623DB03D5A12}"/>
              </a:ext>
            </a:extLst>
          </p:cNvPr>
          <p:cNvSpPr>
            <a:spLocks noGrp="1"/>
          </p:cNvSpPr>
          <p:nvPr>
            <p:ph type="title" hasCustomPrompt="1"/>
          </p:nvPr>
        </p:nvSpPr>
        <p:spPr/>
        <p:txBody>
          <a:bodyPr/>
          <a:lstStyle>
            <a:lvl1pPr>
              <a:defRPr/>
            </a:lvl1pPr>
          </a:lstStyle>
          <a:p>
            <a:r>
              <a:rPr lang="nl-NL" dirty="0"/>
              <a:t>Klik om stijl te bewerken.</a:t>
            </a:r>
          </a:p>
        </p:txBody>
      </p:sp>
      <p:sp>
        <p:nvSpPr>
          <p:cNvPr id="4" name="Tijdelijke aanduiding voor tekst 3">
            <a:extLst>
              <a:ext uri="{FF2B5EF4-FFF2-40B4-BE49-F238E27FC236}">
                <a16:creationId xmlns:a16="http://schemas.microsoft.com/office/drawing/2014/main" id="{1AD86EA7-3800-4098-9C3B-D60C83F74CEC}"/>
              </a:ext>
            </a:extLst>
          </p:cNvPr>
          <p:cNvSpPr>
            <a:spLocks noGrp="1"/>
          </p:cNvSpPr>
          <p:nvPr>
            <p:ph type="body" sz="quarter" idx="13" hasCustomPrompt="1"/>
          </p:nvPr>
        </p:nvSpPr>
        <p:spPr>
          <a:xfrm>
            <a:off x="803275" y="1412875"/>
            <a:ext cx="5040313" cy="1876604"/>
          </a:xfrm>
        </p:spPr>
        <p:txBody>
          <a:bodyPr wrap="square">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tekst 3">
            <a:extLst>
              <a:ext uri="{FF2B5EF4-FFF2-40B4-BE49-F238E27FC236}">
                <a16:creationId xmlns:a16="http://schemas.microsoft.com/office/drawing/2014/main" id="{8616C892-A3D7-4AB8-A8C1-25C693427B7C}"/>
              </a:ext>
            </a:extLst>
          </p:cNvPr>
          <p:cNvSpPr>
            <a:spLocks noGrp="1"/>
          </p:cNvSpPr>
          <p:nvPr>
            <p:ph type="body" sz="quarter" idx="14" hasCustomPrompt="1"/>
          </p:nvPr>
        </p:nvSpPr>
        <p:spPr>
          <a:xfrm>
            <a:off x="6348414" y="1412875"/>
            <a:ext cx="5040313" cy="1876604"/>
          </a:xfrm>
        </p:spPr>
        <p:txBody>
          <a:bodyPr wrap="square">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721899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oofdstuk">
    <p:bg>
      <p:bgPr>
        <a:solidFill>
          <a:schemeClr val="bg2"/>
        </a:solidFill>
        <a:effectLst/>
      </p:bgPr>
    </p:bg>
    <p:spTree>
      <p:nvGrpSpPr>
        <p:cNvPr id="1" name=""/>
        <p:cNvGrpSpPr/>
        <p:nvPr/>
      </p:nvGrpSpPr>
      <p:grpSpPr>
        <a:xfrm>
          <a:off x="0" y="0"/>
          <a:ext cx="0" cy="0"/>
          <a:chOff x="0" y="0"/>
          <a:chExt cx="0" cy="0"/>
        </a:xfrm>
      </p:grpSpPr>
      <p:sp>
        <p:nvSpPr>
          <p:cNvPr id="11" name="Vrije vorm: vorm 10">
            <a:extLst>
              <a:ext uri="{FF2B5EF4-FFF2-40B4-BE49-F238E27FC236}">
                <a16:creationId xmlns:a16="http://schemas.microsoft.com/office/drawing/2014/main" id="{DE4BFBE3-11A7-4511-A1B9-AB9AD49EE09C}"/>
              </a:ext>
            </a:extLst>
          </p:cNvPr>
          <p:cNvSpPr/>
          <p:nvPr userDrawn="1"/>
        </p:nvSpPr>
        <p:spPr>
          <a:xfrm>
            <a:off x="-1" y="5625244"/>
            <a:ext cx="12192000" cy="1232755"/>
          </a:xfrm>
          <a:custGeom>
            <a:avLst/>
            <a:gdLst>
              <a:gd name="connsiteX0" fmla="*/ 0 w 12192000"/>
              <a:gd name="connsiteY0" fmla="*/ 0 h 980645"/>
              <a:gd name="connsiteX1" fmla="*/ 12192000 w 12192000"/>
              <a:gd name="connsiteY1" fmla="*/ 0 h 980645"/>
              <a:gd name="connsiteX2" fmla="*/ 12192000 w 12192000"/>
              <a:gd name="connsiteY2" fmla="*/ 980645 h 980645"/>
              <a:gd name="connsiteX3" fmla="*/ 0 w 12192000"/>
              <a:gd name="connsiteY3" fmla="*/ 980645 h 980645"/>
            </a:gdLst>
            <a:ahLst/>
            <a:cxnLst>
              <a:cxn ang="0">
                <a:pos x="connsiteX0" y="connsiteY0"/>
              </a:cxn>
              <a:cxn ang="0">
                <a:pos x="connsiteX1" y="connsiteY1"/>
              </a:cxn>
              <a:cxn ang="0">
                <a:pos x="connsiteX2" y="connsiteY2"/>
              </a:cxn>
              <a:cxn ang="0">
                <a:pos x="connsiteX3" y="connsiteY3"/>
              </a:cxn>
            </a:cxnLst>
            <a:rect l="l" t="t" r="r" b="b"/>
            <a:pathLst>
              <a:path w="12192000" h="980645">
                <a:moveTo>
                  <a:pt x="0" y="0"/>
                </a:moveTo>
                <a:lnTo>
                  <a:pt x="12192000" y="0"/>
                </a:lnTo>
                <a:lnTo>
                  <a:pt x="12192000" y="980645"/>
                </a:lnTo>
                <a:lnTo>
                  <a:pt x="0" y="98064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EB84D550-020C-4B96-B890-10F240E3FC6D}"/>
              </a:ext>
            </a:extLst>
          </p:cNvPr>
          <p:cNvSpPr>
            <a:spLocks noGrp="1"/>
          </p:cNvSpPr>
          <p:nvPr>
            <p:ph type="title" hasCustomPrompt="1"/>
          </p:nvPr>
        </p:nvSpPr>
        <p:spPr>
          <a:xfrm>
            <a:off x="390701" y="333375"/>
            <a:ext cx="11407598" cy="970715"/>
          </a:xfrm>
        </p:spPr>
        <p:txBody>
          <a:bodyPr wrap="square" anchor="t" anchorCtr="0">
            <a:spAutoFit/>
          </a:bodyPr>
          <a:lstStyle>
            <a:lvl1pPr>
              <a:lnSpc>
                <a:spcPct val="83000"/>
              </a:lnSpc>
              <a:defRPr sz="7600">
                <a:solidFill>
                  <a:schemeClr val="bg1"/>
                </a:solidFill>
              </a:defRPr>
            </a:lvl1pPr>
          </a:lstStyle>
          <a:p>
            <a:r>
              <a:rPr lang="nl-NL" dirty="0"/>
              <a:t>Hoofdstuk titel.</a:t>
            </a:r>
          </a:p>
        </p:txBody>
      </p:sp>
      <p:sp>
        <p:nvSpPr>
          <p:cNvPr id="5" name="Tijdelijke aanduiding voor voettekst 4">
            <a:extLst>
              <a:ext uri="{FF2B5EF4-FFF2-40B4-BE49-F238E27FC236}">
                <a16:creationId xmlns:a16="http://schemas.microsoft.com/office/drawing/2014/main" id="{C980BF8A-05CD-44BB-B796-05D05D7DB480}"/>
              </a:ext>
            </a:extLst>
          </p:cNvPr>
          <p:cNvSpPr>
            <a:spLocks noGrp="1"/>
          </p:cNvSpPr>
          <p:nvPr>
            <p:ph type="ftr" sz="quarter" idx="11"/>
          </p:nvPr>
        </p:nvSpPr>
        <p:spPr/>
        <p:txBody>
          <a:bodyPr/>
          <a:lstStyle>
            <a:lvl1pPr>
              <a:defRPr>
                <a:solidFill>
                  <a:schemeClr val="tx1"/>
                </a:solidFill>
              </a:defRPr>
            </a:lvl1p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62C4D239-1FB6-4805-BC67-2F75F30F5BBC}"/>
              </a:ext>
            </a:extLst>
          </p:cNvPr>
          <p:cNvSpPr>
            <a:spLocks noGrp="1"/>
          </p:cNvSpPr>
          <p:nvPr>
            <p:ph type="sldNum" sz="quarter" idx="12"/>
          </p:nvPr>
        </p:nvSpPr>
        <p:spPr/>
        <p:txBody>
          <a:bodyPr/>
          <a:lstStyle>
            <a:lvl1pPr>
              <a:defRPr>
                <a:solidFill>
                  <a:schemeClr val="bg2"/>
                </a:solidFill>
              </a:defRPr>
            </a:lvl1pPr>
          </a:lstStyle>
          <a:p>
            <a:fld id="{F8A5FB6D-53CD-49E6-B4E2-6C5827CD4B69}" type="slidenum">
              <a:rPr lang="nl-NL" smtClean="0"/>
              <a:pPr/>
              <a:t>‹nr.›</a:t>
            </a:fld>
            <a:endParaRPr lang="nl-NL"/>
          </a:p>
        </p:txBody>
      </p:sp>
      <p:sp>
        <p:nvSpPr>
          <p:cNvPr id="21" name="Tijdelijke aanduiding voor tekst 20">
            <a:extLst>
              <a:ext uri="{FF2B5EF4-FFF2-40B4-BE49-F238E27FC236}">
                <a16:creationId xmlns:a16="http://schemas.microsoft.com/office/drawing/2014/main" id="{FC17311D-1941-4669-98A7-5B9BC81A3A6B}"/>
              </a:ext>
            </a:extLst>
          </p:cNvPr>
          <p:cNvSpPr>
            <a:spLocks noGrp="1"/>
          </p:cNvSpPr>
          <p:nvPr>
            <p:ph type="body" sz="quarter" idx="13" hasCustomPrompt="1"/>
          </p:nvPr>
        </p:nvSpPr>
        <p:spPr>
          <a:xfrm>
            <a:off x="803275" y="1412875"/>
            <a:ext cx="4644653" cy="1578061"/>
          </a:xfrm>
        </p:spPr>
        <p:txBody>
          <a:bodyPr/>
          <a:lstStyle>
            <a:lvl1pPr marL="361950" indent="-361950">
              <a:lnSpc>
                <a:spcPts val="2400"/>
              </a:lnSpc>
              <a:spcBef>
                <a:spcPts val="0"/>
              </a:spcBef>
              <a:buFont typeface="+mj-lt"/>
              <a:buAutoNum type="arabicPeriod"/>
              <a:defRPr sz="1600">
                <a:solidFill>
                  <a:schemeClr val="bg1"/>
                </a:solidFill>
                <a:latin typeface="+mn-lt"/>
              </a:defRPr>
            </a:lvl1pPr>
            <a:lvl2pPr marL="714375" indent="-361950">
              <a:lnSpc>
                <a:spcPts val="2400"/>
              </a:lnSpc>
              <a:spcBef>
                <a:spcPts val="0"/>
              </a:spcBef>
              <a:buClr>
                <a:schemeClr val="bg1"/>
              </a:buClr>
              <a:buSzPct val="100000"/>
              <a:buFont typeface="+mj-lt"/>
              <a:buAutoNum type="arabicPeriod"/>
              <a:defRPr>
                <a:solidFill>
                  <a:schemeClr val="bg1"/>
                </a:solidFill>
              </a:defRPr>
            </a:lvl2pPr>
            <a:lvl3pPr marL="1076325" indent="-223838">
              <a:lnSpc>
                <a:spcPts val="2400"/>
              </a:lnSpc>
              <a:spcBef>
                <a:spcPts val="0"/>
              </a:spcBef>
              <a:defRPr>
                <a:solidFill>
                  <a:schemeClr val="bg1"/>
                </a:solidFill>
              </a:defRPr>
            </a:lvl3pPr>
            <a:lvl4pPr marL="1971675" indent="-180975">
              <a:lnSpc>
                <a:spcPts val="2400"/>
              </a:lnSpc>
              <a:spcBef>
                <a:spcPts val="0"/>
              </a:spcBef>
              <a:defRPr>
                <a:solidFill>
                  <a:schemeClr val="bg1"/>
                </a:solidFill>
              </a:defRPr>
            </a:lvl4pPr>
            <a:lvl5pPr marL="2600325" indent="0">
              <a:lnSpc>
                <a:spcPts val="2400"/>
              </a:lnSpc>
              <a:spcBef>
                <a:spcPts val="0"/>
              </a:spcBef>
              <a:defRPr>
                <a:solidFill>
                  <a:schemeClr val="bg1"/>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22" name="Tijdelijke aanduiding voor tekst 20">
            <a:extLst>
              <a:ext uri="{FF2B5EF4-FFF2-40B4-BE49-F238E27FC236}">
                <a16:creationId xmlns:a16="http://schemas.microsoft.com/office/drawing/2014/main" id="{FD8F491C-E061-4349-A0D4-531613F30BD0}"/>
              </a:ext>
            </a:extLst>
          </p:cNvPr>
          <p:cNvSpPr>
            <a:spLocks noGrp="1"/>
          </p:cNvSpPr>
          <p:nvPr>
            <p:ph type="body" sz="quarter" idx="14" hasCustomPrompt="1"/>
          </p:nvPr>
        </p:nvSpPr>
        <p:spPr>
          <a:xfrm>
            <a:off x="5447928" y="1393830"/>
            <a:ext cx="395661" cy="307777"/>
          </a:xfrm>
        </p:spPr>
        <p:txBody>
          <a:bodyPr/>
          <a:lstStyle>
            <a:lvl1pPr marL="361950" indent="-361950" algn="r">
              <a:lnSpc>
                <a:spcPts val="2400"/>
              </a:lnSpc>
              <a:spcBef>
                <a:spcPts val="0"/>
              </a:spcBef>
              <a:buFont typeface="+mj-lt"/>
              <a:buNone/>
              <a:defRPr sz="2000" b="1">
                <a:solidFill>
                  <a:schemeClr val="bg1"/>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23" name="Tijdelijke aanduiding voor tekst 20">
            <a:extLst>
              <a:ext uri="{FF2B5EF4-FFF2-40B4-BE49-F238E27FC236}">
                <a16:creationId xmlns:a16="http://schemas.microsoft.com/office/drawing/2014/main" id="{04EA9CDB-E565-473D-81ED-CCD3EA31A57C}"/>
              </a:ext>
            </a:extLst>
          </p:cNvPr>
          <p:cNvSpPr>
            <a:spLocks noGrp="1"/>
          </p:cNvSpPr>
          <p:nvPr>
            <p:ph type="body" sz="quarter" idx="15" hasCustomPrompt="1"/>
          </p:nvPr>
        </p:nvSpPr>
        <p:spPr>
          <a:xfrm>
            <a:off x="6348413" y="1412875"/>
            <a:ext cx="4644653" cy="1578061"/>
          </a:xfrm>
        </p:spPr>
        <p:txBody>
          <a:bodyPr/>
          <a:lstStyle>
            <a:lvl1pPr marL="361950" indent="-361950">
              <a:lnSpc>
                <a:spcPts val="2400"/>
              </a:lnSpc>
              <a:spcBef>
                <a:spcPts val="0"/>
              </a:spcBef>
              <a:buFont typeface="+mj-lt"/>
              <a:buAutoNum type="arabicPeriod"/>
              <a:defRPr sz="1600">
                <a:solidFill>
                  <a:schemeClr val="bg1"/>
                </a:solidFill>
                <a:latin typeface="+mn-lt"/>
              </a:defRPr>
            </a:lvl1pPr>
            <a:lvl2pPr marL="714375" indent="-361950">
              <a:lnSpc>
                <a:spcPts val="2400"/>
              </a:lnSpc>
              <a:spcBef>
                <a:spcPts val="0"/>
              </a:spcBef>
              <a:buClr>
                <a:schemeClr val="bg1"/>
              </a:buClr>
              <a:buSzPct val="100000"/>
              <a:buFont typeface="+mj-lt"/>
              <a:buAutoNum type="arabicPeriod"/>
              <a:defRPr>
                <a:solidFill>
                  <a:schemeClr val="bg1"/>
                </a:solidFill>
              </a:defRPr>
            </a:lvl2pPr>
            <a:lvl3pPr marL="1076325" indent="-223838">
              <a:lnSpc>
                <a:spcPts val="2400"/>
              </a:lnSpc>
              <a:spcBef>
                <a:spcPts val="0"/>
              </a:spcBef>
              <a:defRPr>
                <a:solidFill>
                  <a:schemeClr val="bg1"/>
                </a:solidFill>
              </a:defRPr>
            </a:lvl3pPr>
            <a:lvl4pPr marL="1971675" indent="-180975">
              <a:lnSpc>
                <a:spcPts val="2400"/>
              </a:lnSpc>
              <a:spcBef>
                <a:spcPts val="0"/>
              </a:spcBef>
              <a:defRPr>
                <a:solidFill>
                  <a:schemeClr val="bg1"/>
                </a:solidFill>
              </a:defRPr>
            </a:lvl4pPr>
            <a:lvl5pPr marL="2600325" indent="0">
              <a:lnSpc>
                <a:spcPts val="2400"/>
              </a:lnSpc>
              <a:spcBef>
                <a:spcPts val="0"/>
              </a:spcBef>
              <a:defRPr>
                <a:solidFill>
                  <a:schemeClr val="bg1"/>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24" name="Tijdelijke aanduiding voor tekst 20">
            <a:extLst>
              <a:ext uri="{FF2B5EF4-FFF2-40B4-BE49-F238E27FC236}">
                <a16:creationId xmlns:a16="http://schemas.microsoft.com/office/drawing/2014/main" id="{DEBF3DC8-D6A9-4054-924F-C53AD89731B4}"/>
              </a:ext>
            </a:extLst>
          </p:cNvPr>
          <p:cNvSpPr>
            <a:spLocks noGrp="1"/>
          </p:cNvSpPr>
          <p:nvPr>
            <p:ph type="body" sz="quarter" idx="16" hasCustomPrompt="1"/>
          </p:nvPr>
        </p:nvSpPr>
        <p:spPr>
          <a:xfrm>
            <a:off x="10993066" y="1393830"/>
            <a:ext cx="395661" cy="307777"/>
          </a:xfrm>
        </p:spPr>
        <p:txBody>
          <a:bodyPr/>
          <a:lstStyle>
            <a:lvl1pPr marL="361950" indent="-361950" algn="r">
              <a:lnSpc>
                <a:spcPts val="2400"/>
              </a:lnSpc>
              <a:spcBef>
                <a:spcPts val="0"/>
              </a:spcBef>
              <a:buFont typeface="+mj-lt"/>
              <a:buNone/>
              <a:defRPr sz="2000" b="1">
                <a:solidFill>
                  <a:schemeClr val="bg1"/>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190314587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oot Beeld Witte Kop">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7FCCF66-D028-44FA-9356-13E97E773EF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afbeelding 6">
            <a:extLst>
              <a:ext uri="{FF2B5EF4-FFF2-40B4-BE49-F238E27FC236}">
                <a16:creationId xmlns:a16="http://schemas.microsoft.com/office/drawing/2014/main" id="{4EB2E76A-4D35-4F1B-BFF2-EAA8CAE11BCC}"/>
              </a:ext>
            </a:extLst>
          </p:cNvPr>
          <p:cNvSpPr>
            <a:spLocks noGrp="1"/>
          </p:cNvSpPr>
          <p:nvPr>
            <p:ph type="pic" sz="quarter" idx="10"/>
          </p:nvPr>
        </p:nvSpPr>
        <p:spPr>
          <a:xfrm>
            <a:off x="-1" y="-1"/>
            <a:ext cx="12192001" cy="6857571"/>
          </a:xfrm>
          <a:custGeom>
            <a:avLst/>
            <a:gdLst>
              <a:gd name="connsiteX0" fmla="*/ 1 w 12192001"/>
              <a:gd name="connsiteY0" fmla="*/ 0 h 6857571"/>
              <a:gd name="connsiteX1" fmla="*/ 12192001 w 12192001"/>
              <a:gd name="connsiteY1" fmla="*/ 0 h 6857571"/>
              <a:gd name="connsiteX2" fmla="*/ 12192000 w 12192001"/>
              <a:gd name="connsiteY2" fmla="*/ 5301208 h 6857571"/>
              <a:gd name="connsiteX3" fmla="*/ 12192000 w 12192001"/>
              <a:gd name="connsiteY3" fmla="*/ 6857571 h 6857571"/>
              <a:gd name="connsiteX4" fmla="*/ 0 w 12192001"/>
              <a:gd name="connsiteY4" fmla="*/ 6857571 h 6857571"/>
              <a:gd name="connsiteX5" fmla="*/ 0 w 12192001"/>
              <a:gd name="connsiteY5" fmla="*/ 5034111 h 6857571"/>
              <a:gd name="connsiteX6" fmla="*/ 1 w 12192001"/>
              <a:gd name="connsiteY6" fmla="*/ 5034111 h 6857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57571">
                <a:moveTo>
                  <a:pt x="1" y="0"/>
                </a:moveTo>
                <a:lnTo>
                  <a:pt x="12192001" y="0"/>
                </a:lnTo>
                <a:cubicBezTo>
                  <a:pt x="12192001" y="1767069"/>
                  <a:pt x="12192000" y="3534139"/>
                  <a:pt x="12192000" y="5301208"/>
                </a:cubicBezTo>
                <a:lnTo>
                  <a:pt x="12192000" y="6857571"/>
                </a:lnTo>
                <a:lnTo>
                  <a:pt x="0" y="6857571"/>
                </a:lnTo>
                <a:lnTo>
                  <a:pt x="0" y="5034111"/>
                </a:lnTo>
                <a:lnTo>
                  <a:pt x="1" y="5034111"/>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a:xfrm>
            <a:off x="803274" y="2791452"/>
            <a:ext cx="10585452" cy="1061829"/>
          </a:xfrm>
        </p:spPr>
        <p:txBody>
          <a:bodyPr anchor="ctr" anchorCtr="0"/>
          <a:lstStyle>
            <a:lvl1pPr algn="ctr">
              <a:defRPr sz="7500" b="1">
                <a:solidFill>
                  <a:schemeClr val="bg1"/>
                </a:solidFill>
                <a:latin typeface="+mn-lt"/>
              </a:defRPr>
            </a:lvl1pPr>
          </a:lstStyle>
          <a:p>
            <a:r>
              <a:rPr lang="nl-NL" dirty="0"/>
              <a:t>Klik om te bewerken.</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lvl1pPr>
              <a:defRPr>
                <a:solidFill>
                  <a:schemeClr val="bg1"/>
                </a:solidFill>
              </a:defRPr>
            </a:lvl1pPr>
          </a:lstStyle>
          <a:p>
            <a:r>
              <a:rPr lang="nl-NL"/>
              <a:t>Titel van deze presentatie | Naam Achternaam | Datum Plaats.</a:t>
            </a:r>
            <a:endParaRPr lang="nl-NL" dirty="0">
              <a:solidFill>
                <a:schemeClr val="bg1"/>
              </a:solidFill>
            </a:endParaRPr>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lvl1pPr>
              <a:defRPr>
                <a:solidFill>
                  <a:schemeClr val="bg1"/>
                </a:solidFill>
              </a:defRPr>
            </a:lvl1pPr>
          </a:lstStyle>
          <a:p>
            <a:fld id="{F8A5FB6D-53CD-49E6-B4E2-6C5827CD4B69}" type="slidenum">
              <a:rPr lang="nl-NL" smtClean="0"/>
              <a:pPr/>
              <a:t>‹nr.›</a:t>
            </a:fld>
            <a:endParaRPr lang="nl-NL" dirty="0"/>
          </a:p>
        </p:txBody>
      </p:sp>
    </p:spTree>
    <p:extLst>
      <p:ext uri="{BB962C8B-B14F-4D97-AF65-F5344CB8AC3E}">
        <p14:creationId xmlns:p14="http://schemas.microsoft.com/office/powerpoint/2010/main" val="1130528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12/5/2022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oot Beeld Zwarte Quot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7FCCF66-D028-44FA-9356-13E97E773EF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afbeelding 6">
            <a:extLst>
              <a:ext uri="{FF2B5EF4-FFF2-40B4-BE49-F238E27FC236}">
                <a16:creationId xmlns:a16="http://schemas.microsoft.com/office/drawing/2014/main" id="{4EB2E76A-4D35-4F1B-BFF2-EAA8CAE11BCC}"/>
              </a:ext>
            </a:extLst>
          </p:cNvPr>
          <p:cNvSpPr>
            <a:spLocks noGrp="1"/>
          </p:cNvSpPr>
          <p:nvPr>
            <p:ph type="pic" sz="quarter" idx="10"/>
          </p:nvPr>
        </p:nvSpPr>
        <p:spPr>
          <a:xfrm>
            <a:off x="-1" y="-1"/>
            <a:ext cx="12192001" cy="6857571"/>
          </a:xfrm>
          <a:custGeom>
            <a:avLst/>
            <a:gdLst>
              <a:gd name="connsiteX0" fmla="*/ 1 w 12192001"/>
              <a:gd name="connsiteY0" fmla="*/ 0 h 6857571"/>
              <a:gd name="connsiteX1" fmla="*/ 12192001 w 12192001"/>
              <a:gd name="connsiteY1" fmla="*/ 0 h 6857571"/>
              <a:gd name="connsiteX2" fmla="*/ 12192000 w 12192001"/>
              <a:gd name="connsiteY2" fmla="*/ 5301208 h 6857571"/>
              <a:gd name="connsiteX3" fmla="*/ 12192000 w 12192001"/>
              <a:gd name="connsiteY3" fmla="*/ 6857571 h 6857571"/>
              <a:gd name="connsiteX4" fmla="*/ 0 w 12192001"/>
              <a:gd name="connsiteY4" fmla="*/ 6857571 h 6857571"/>
              <a:gd name="connsiteX5" fmla="*/ 0 w 12192001"/>
              <a:gd name="connsiteY5" fmla="*/ 5034111 h 6857571"/>
              <a:gd name="connsiteX6" fmla="*/ 1 w 12192001"/>
              <a:gd name="connsiteY6" fmla="*/ 5034111 h 6857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57571">
                <a:moveTo>
                  <a:pt x="1" y="0"/>
                </a:moveTo>
                <a:lnTo>
                  <a:pt x="12192001" y="0"/>
                </a:lnTo>
                <a:cubicBezTo>
                  <a:pt x="12192001" y="1767069"/>
                  <a:pt x="12192000" y="3534139"/>
                  <a:pt x="12192000" y="5301208"/>
                </a:cubicBezTo>
                <a:lnTo>
                  <a:pt x="12192000" y="6857571"/>
                </a:lnTo>
                <a:lnTo>
                  <a:pt x="0" y="6857571"/>
                </a:lnTo>
                <a:lnTo>
                  <a:pt x="0" y="5034111"/>
                </a:lnTo>
                <a:lnTo>
                  <a:pt x="1" y="5034111"/>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a:xfrm>
            <a:off x="2986086" y="2621713"/>
            <a:ext cx="6206258" cy="552139"/>
          </a:xfrm>
        </p:spPr>
        <p:txBody>
          <a:bodyPr anchor="ctr" anchorCtr="0"/>
          <a:lstStyle>
            <a:lvl1pPr algn="ctr">
              <a:defRPr sz="3800" b="0" i="1">
                <a:solidFill>
                  <a:schemeClr val="tx1"/>
                </a:solidFill>
                <a:latin typeface="+mn-lt"/>
              </a:defRPr>
            </a:lvl1pPr>
          </a:lstStyle>
          <a:p>
            <a:r>
              <a:rPr lang="nl-NL" dirty="0"/>
              <a:t>Klik om te bewerken.</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lvl1pPr>
              <a:defRPr>
                <a:solidFill>
                  <a:schemeClr val="bg1"/>
                </a:solidFill>
              </a:defRPr>
            </a:lvl1pPr>
          </a:lstStyle>
          <a:p>
            <a:r>
              <a:rPr lang="nl-NL"/>
              <a:t>Titel van deze presentatie | Naam Achternaam | Datum Plaats.</a:t>
            </a:r>
            <a:endParaRPr lang="nl-NL" dirty="0">
              <a:solidFill>
                <a:schemeClr val="bg1"/>
              </a:solidFill>
            </a:endParaRPr>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lvl1pPr>
              <a:defRPr>
                <a:solidFill>
                  <a:schemeClr val="bg1"/>
                </a:solidFill>
              </a:defRPr>
            </a:lvl1pPr>
          </a:lstStyle>
          <a:p>
            <a:fld id="{F8A5FB6D-53CD-49E6-B4E2-6C5827CD4B69}" type="slidenum">
              <a:rPr lang="nl-NL" smtClean="0"/>
              <a:pPr/>
              <a:t>‹nr.›</a:t>
            </a:fld>
            <a:endParaRPr lang="nl-NL" dirty="0"/>
          </a:p>
        </p:txBody>
      </p:sp>
    </p:spTree>
    <p:extLst>
      <p:ext uri="{BB962C8B-B14F-4D97-AF65-F5344CB8AC3E}">
        <p14:creationId xmlns:p14="http://schemas.microsoft.com/office/powerpoint/2010/main" val="3438201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ind dia">
    <p:bg>
      <p:bgPr>
        <a:solidFill>
          <a:schemeClr val="bg1"/>
        </a:solidFill>
        <a:effectLst/>
      </p:bgPr>
    </p:bg>
    <p:spTree>
      <p:nvGrpSpPr>
        <p:cNvPr id="1" name=""/>
        <p:cNvGrpSpPr/>
        <p:nvPr/>
      </p:nvGrpSpPr>
      <p:grpSpPr>
        <a:xfrm>
          <a:off x="0" y="0"/>
          <a:ext cx="0" cy="0"/>
          <a:chOff x="0" y="0"/>
          <a:chExt cx="0" cy="0"/>
        </a:xfrm>
      </p:grpSpPr>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b="0">
                <a:solidFill>
                  <a:schemeClr val="bg2"/>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4443879"/>
            <a:ext cx="6732885" cy="300788"/>
          </a:xfrm>
        </p:spPr>
        <p:txBody>
          <a:bodyPr wrap="square">
            <a:spAutoFit/>
          </a:bodyPr>
          <a:lstStyle>
            <a:lvl1pPr marL="0" indent="0" algn="l">
              <a:buNone/>
              <a:defRPr sz="2000" b="1">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Naam.</a:t>
            </a:r>
          </a:p>
        </p:txBody>
      </p:sp>
      <p:pic>
        <p:nvPicPr>
          <p:cNvPr id="16" name="Afbeelding 15" descr="Afbeelding met tekst&#10;&#10;Automatisch gegenereerde beschrijving">
            <a:extLst>
              <a:ext uri="{FF2B5EF4-FFF2-40B4-BE49-F238E27FC236}">
                <a16:creationId xmlns:a16="http://schemas.microsoft.com/office/drawing/2014/main" id="{A5B25EEC-5C10-4B91-A1FF-261E73075107}"/>
              </a:ext>
            </a:extLst>
          </p:cNvPr>
          <p:cNvPicPr>
            <a:picLocks noChangeAspect="1"/>
          </p:cNvPicPr>
          <p:nvPr userDrawn="1"/>
        </p:nvPicPr>
        <p:blipFill>
          <a:blip r:embed="rId2"/>
          <a:stretch>
            <a:fillRect/>
          </a:stretch>
        </p:blipFill>
        <p:spPr>
          <a:xfrm>
            <a:off x="9067377" y="5966486"/>
            <a:ext cx="2736000" cy="497454"/>
          </a:xfrm>
          <a:prstGeom prst="rect">
            <a:avLst/>
          </a:prstGeom>
        </p:spPr>
      </p:pic>
      <p:sp>
        <p:nvSpPr>
          <p:cNvPr id="5" name="Tijdelijke aanduiding voor tekst 4">
            <a:extLst>
              <a:ext uri="{FF2B5EF4-FFF2-40B4-BE49-F238E27FC236}">
                <a16:creationId xmlns:a16="http://schemas.microsoft.com/office/drawing/2014/main" id="{B5EE1B71-1BA1-4978-AF31-0F6951385055}"/>
              </a:ext>
            </a:extLst>
          </p:cNvPr>
          <p:cNvSpPr>
            <a:spLocks noGrp="1"/>
          </p:cNvSpPr>
          <p:nvPr>
            <p:ph type="body" sz="quarter" idx="10" hasCustomPrompt="1"/>
          </p:nvPr>
        </p:nvSpPr>
        <p:spPr>
          <a:xfrm>
            <a:off x="803274" y="4792735"/>
            <a:ext cx="5040313" cy="240579"/>
          </a:xfrm>
        </p:spPr>
        <p:txBody>
          <a:bodyPr/>
          <a:lstStyle>
            <a:lvl1pPr>
              <a:defRPr sz="1600">
                <a:latin typeface="+mn-lt"/>
              </a:defRPr>
            </a:lvl1pPr>
          </a:lstStyle>
          <a:p>
            <a:pPr lvl="0"/>
            <a:r>
              <a:rPr lang="nl-NL" dirty="0"/>
              <a:t>Functie.</a:t>
            </a:r>
          </a:p>
        </p:txBody>
      </p:sp>
      <p:sp>
        <p:nvSpPr>
          <p:cNvPr id="12" name="Tijdelijke aanduiding voor tekst 4">
            <a:extLst>
              <a:ext uri="{FF2B5EF4-FFF2-40B4-BE49-F238E27FC236}">
                <a16:creationId xmlns:a16="http://schemas.microsoft.com/office/drawing/2014/main" id="{C15B090D-116F-442C-9B17-6241D1320808}"/>
              </a:ext>
            </a:extLst>
          </p:cNvPr>
          <p:cNvSpPr>
            <a:spLocks noGrp="1"/>
          </p:cNvSpPr>
          <p:nvPr>
            <p:ph type="body" sz="quarter" idx="11" hasCustomPrompt="1"/>
          </p:nvPr>
        </p:nvSpPr>
        <p:spPr>
          <a:xfrm>
            <a:off x="803274" y="5104837"/>
            <a:ext cx="5040313" cy="240579"/>
          </a:xfrm>
        </p:spPr>
        <p:txBody>
          <a:bodyPr/>
          <a:lstStyle>
            <a:lvl1pPr>
              <a:defRPr sz="1600">
                <a:latin typeface="+mn-lt"/>
              </a:defRPr>
            </a:lvl1pPr>
          </a:lstStyle>
          <a:p>
            <a:pPr lvl="0"/>
            <a:r>
              <a:rPr lang="nl-NL" dirty="0"/>
              <a:t>Telefoon | mail.</a:t>
            </a:r>
          </a:p>
        </p:txBody>
      </p:sp>
    </p:spTree>
    <p:extLst>
      <p:ext uri="{BB962C8B-B14F-4D97-AF65-F5344CB8AC3E}">
        <p14:creationId xmlns:p14="http://schemas.microsoft.com/office/powerpoint/2010/main" val="202784312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3DD1C48D-CCE3-481D-BB73-62C94F7B862C}"/>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4" name="Tijdelijke aanduiding voor dianummer 3">
            <a:extLst>
              <a:ext uri="{FF2B5EF4-FFF2-40B4-BE49-F238E27FC236}">
                <a16:creationId xmlns:a16="http://schemas.microsoft.com/office/drawing/2014/main" id="{0550C081-C382-4BAB-B7AA-8D5B82158D34}"/>
              </a:ext>
            </a:extLst>
          </p:cNvPr>
          <p:cNvSpPr>
            <a:spLocks noGrp="1"/>
          </p:cNvSpPr>
          <p:nvPr>
            <p:ph type="sldNum" sz="quarter" idx="12"/>
          </p:nvPr>
        </p:nvSpPr>
        <p:spPr/>
        <p:txBody>
          <a:bodyPr/>
          <a:lstStyle/>
          <a:p>
            <a:fld id="{F8A5FB6D-53CD-49E6-B4E2-6C5827CD4B69}" type="slidenum">
              <a:rPr lang="nl-NL" smtClean="0"/>
              <a:t>‹nr.›</a:t>
            </a:fld>
            <a:endParaRPr lang="nl-NL"/>
          </a:p>
        </p:txBody>
      </p:sp>
    </p:spTree>
    <p:extLst>
      <p:ext uri="{BB962C8B-B14F-4D97-AF65-F5344CB8AC3E}">
        <p14:creationId xmlns:p14="http://schemas.microsoft.com/office/powerpoint/2010/main" val="3485636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pic>
        <p:nvPicPr>
          <p:cNvPr id="19" name="Afbeelding 18">
            <a:extLst>
              <a:ext uri="{FF2B5EF4-FFF2-40B4-BE49-F238E27FC236}">
                <a16:creationId xmlns:a16="http://schemas.microsoft.com/office/drawing/2014/main" id="{62755AF7-0AA7-4012-AC09-6DA5A5FB89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1919" y="1453275"/>
            <a:ext cx="11948161" cy="4409325"/>
          </a:xfrm>
          <a:prstGeom prst="rect">
            <a:avLst/>
          </a:prstGeom>
        </p:spPr>
      </p:pic>
      <p:sp>
        <p:nvSpPr>
          <p:cNvPr id="17" name="Tijdelijke aanduiding voor tekst 16">
            <a:extLst>
              <a:ext uri="{FF2B5EF4-FFF2-40B4-BE49-F238E27FC236}">
                <a16:creationId xmlns:a16="http://schemas.microsoft.com/office/drawing/2014/main" id="{DEEE9312-5402-4F78-A65F-2E0A928142EC}"/>
              </a:ext>
            </a:extLst>
          </p:cNvPr>
          <p:cNvSpPr>
            <a:spLocks noGrp="1"/>
          </p:cNvSpPr>
          <p:nvPr>
            <p:ph type="body" sz="quarter" idx="12" hasCustomPrompt="1"/>
          </p:nvPr>
        </p:nvSpPr>
        <p:spPr>
          <a:xfrm>
            <a:off x="7906739" y="6424200"/>
            <a:ext cx="4179661" cy="237041"/>
          </a:xfrm>
        </p:spPr>
        <p:txBody>
          <a:bodyPr>
            <a:normAutofit/>
          </a:bodyPr>
          <a:lstStyle>
            <a:lvl1pPr marL="0" indent="0" algn="r">
              <a:buNone/>
              <a:defRPr sz="1100" b="1">
                <a:solidFill>
                  <a:schemeClr val="accent1"/>
                </a:solidFill>
              </a:defRPr>
            </a:lvl1pPr>
          </a:lstStyle>
          <a:p>
            <a:pPr lvl="0"/>
            <a:r>
              <a:rPr lang="nl-NL" sz="1100" b="1" dirty="0"/>
              <a:t>Utrecht.nl/activiteit</a:t>
            </a:r>
          </a:p>
        </p:txBody>
      </p:sp>
      <p:sp>
        <p:nvSpPr>
          <p:cNvPr id="18" name="Rechthoek 17">
            <a:extLst>
              <a:ext uri="{FF2B5EF4-FFF2-40B4-BE49-F238E27FC236}">
                <a16:creationId xmlns:a16="http://schemas.microsoft.com/office/drawing/2014/main" id="{0C596203-6BFA-42E9-9490-175F68CC19B6}"/>
              </a:ext>
            </a:extLst>
          </p:cNvPr>
          <p:cNvSpPr>
            <a:spLocks noChangeAspect="1"/>
          </p:cNvSpPr>
          <p:nvPr userDrawn="1"/>
        </p:nvSpPr>
        <p:spPr>
          <a:xfrm>
            <a:off x="117753" y="5019559"/>
            <a:ext cx="11948160" cy="856049"/>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2" name="Titel 21">
            <a:extLst>
              <a:ext uri="{FF2B5EF4-FFF2-40B4-BE49-F238E27FC236}">
                <a16:creationId xmlns:a16="http://schemas.microsoft.com/office/drawing/2014/main" id="{F83A49BF-BF41-4023-9088-9D6C89BF67FF}"/>
              </a:ext>
            </a:extLst>
          </p:cNvPr>
          <p:cNvSpPr>
            <a:spLocks noGrp="1"/>
          </p:cNvSpPr>
          <p:nvPr>
            <p:ph type="title"/>
          </p:nvPr>
        </p:nvSpPr>
        <p:spPr>
          <a:xfrm>
            <a:off x="480000" y="108000"/>
            <a:ext cx="11284200" cy="1215000"/>
          </a:xfrm>
        </p:spPr>
        <p:txBody>
          <a:bodyPr/>
          <a:lstStyle>
            <a:lvl1pPr>
              <a:defRPr>
                <a:solidFill>
                  <a:schemeClr val="accent1"/>
                </a:solidFill>
              </a:defRPr>
            </a:lvl1pPr>
          </a:lstStyle>
          <a:p>
            <a:r>
              <a:rPr lang="nl-NL"/>
              <a:t>Klik om stijl te bewerken</a:t>
            </a:r>
            <a:endParaRPr lang="nl-NL" dirty="0"/>
          </a:p>
        </p:txBody>
      </p:sp>
      <p:sp>
        <p:nvSpPr>
          <p:cNvPr id="29" name="Tijdelijke aanduiding voor tekst 28">
            <a:extLst>
              <a:ext uri="{FF2B5EF4-FFF2-40B4-BE49-F238E27FC236}">
                <a16:creationId xmlns:a16="http://schemas.microsoft.com/office/drawing/2014/main" id="{5B9EF684-CCA9-4AE5-AB2E-66504D5FA8FB}"/>
              </a:ext>
            </a:extLst>
          </p:cNvPr>
          <p:cNvSpPr>
            <a:spLocks noGrp="1"/>
          </p:cNvSpPr>
          <p:nvPr>
            <p:ph type="body" sz="quarter" idx="13" hasCustomPrompt="1"/>
          </p:nvPr>
        </p:nvSpPr>
        <p:spPr>
          <a:xfrm>
            <a:off x="480000" y="5198831"/>
            <a:ext cx="4680000" cy="289370"/>
          </a:xfrm>
        </p:spPr>
        <p:txBody>
          <a:bodyPr>
            <a:noAutofit/>
          </a:bodyPr>
          <a:lstStyle>
            <a:lvl1pPr marL="0" indent="0">
              <a:lnSpc>
                <a:spcPct val="100000"/>
              </a:lnSpc>
              <a:buNone/>
              <a:defRPr sz="1200">
                <a:solidFill>
                  <a:schemeClr val="bg1"/>
                </a:solidFill>
              </a:defRPr>
            </a:lvl1pPr>
          </a:lstStyle>
          <a:p>
            <a:pPr lvl="0"/>
            <a:r>
              <a:rPr lang="nl-NL" dirty="0"/>
              <a:t>Datum</a:t>
            </a:r>
            <a:br>
              <a:rPr lang="nl-NL" dirty="0"/>
            </a:br>
            <a:endParaRPr lang="nl-NL" dirty="0"/>
          </a:p>
        </p:txBody>
      </p:sp>
      <p:sp>
        <p:nvSpPr>
          <p:cNvPr id="30" name="Tijdelijke aanduiding voor tekst 28">
            <a:extLst>
              <a:ext uri="{FF2B5EF4-FFF2-40B4-BE49-F238E27FC236}">
                <a16:creationId xmlns:a16="http://schemas.microsoft.com/office/drawing/2014/main" id="{FC12DF95-EEE2-424E-9B4F-24CF2B3C3030}"/>
              </a:ext>
            </a:extLst>
          </p:cNvPr>
          <p:cNvSpPr>
            <a:spLocks noGrp="1"/>
          </p:cNvSpPr>
          <p:nvPr>
            <p:ph type="body" sz="quarter" idx="14" hasCustomPrompt="1"/>
          </p:nvPr>
        </p:nvSpPr>
        <p:spPr>
          <a:xfrm>
            <a:off x="480000" y="5432830"/>
            <a:ext cx="4680000" cy="289370"/>
          </a:xfrm>
        </p:spPr>
        <p:txBody>
          <a:bodyPr>
            <a:noAutofit/>
          </a:bodyPr>
          <a:lstStyle>
            <a:lvl1pPr marL="0" indent="0">
              <a:lnSpc>
                <a:spcPct val="100000"/>
              </a:lnSpc>
              <a:buNone/>
              <a:defRPr sz="1200">
                <a:solidFill>
                  <a:schemeClr val="bg1"/>
                </a:solidFill>
              </a:defRPr>
            </a:lvl1pPr>
          </a:lstStyle>
          <a:p>
            <a:pPr lvl="0"/>
            <a:r>
              <a:rPr lang="nl-NL" dirty="0"/>
              <a:t>Naam auteur</a:t>
            </a:r>
            <a:br>
              <a:rPr lang="nl-NL" dirty="0"/>
            </a:br>
            <a:endParaRPr lang="nl-NL" dirty="0"/>
          </a:p>
        </p:txBody>
      </p:sp>
    </p:spTree>
    <p:extLst>
      <p:ext uri="{BB962C8B-B14F-4D97-AF65-F5344CB8AC3E}">
        <p14:creationId xmlns:p14="http://schemas.microsoft.com/office/powerpoint/2010/main" val="4274281825"/>
      </p:ext>
    </p:extLst>
  </p:cSld>
  <p:clrMapOvr>
    <a:masterClrMapping/>
  </p:clrMapOvr>
  <p:extLst>
    <p:ext uri="{DCECCB84-F9BA-43D5-87BE-67443E8EF086}">
      <p15:sldGuideLst xmlns:p15="http://schemas.microsoft.com/office/powerpoint/2012/main">
        <p15:guide id="1" orient="horz" pos="2161">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dia kleur #1">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DA0BF260-1FEA-4FCD-A70B-A9E9EAE344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730" y="1462049"/>
            <a:ext cx="11944350" cy="4400550"/>
          </a:xfrm>
          <a:prstGeom prst="rect">
            <a:avLst/>
          </a:prstGeom>
        </p:spPr>
      </p:pic>
      <p:sp>
        <p:nvSpPr>
          <p:cNvPr id="2" name="Titel 1">
            <a:extLst>
              <a:ext uri="{FF2B5EF4-FFF2-40B4-BE49-F238E27FC236}">
                <a16:creationId xmlns:a16="http://schemas.microsoft.com/office/drawing/2014/main" id="{33732454-AAC8-47AB-AFC6-61D35C6159B7}"/>
              </a:ext>
            </a:extLst>
          </p:cNvPr>
          <p:cNvSpPr>
            <a:spLocks noGrp="1"/>
          </p:cNvSpPr>
          <p:nvPr>
            <p:ph type="title"/>
          </p:nvPr>
        </p:nvSpPr>
        <p:spPr>
          <a:xfrm>
            <a:off x="480000" y="108000"/>
            <a:ext cx="11284200" cy="1215000"/>
          </a:xfrm>
        </p:spPr>
        <p:txBody>
          <a:bodyPr/>
          <a:lstStyle>
            <a:lvl1pPr>
              <a:defRPr>
                <a:solidFill>
                  <a:srgbClr val="CC0000"/>
                </a:solidFill>
              </a:defRPr>
            </a:lvl1pPr>
          </a:lstStyle>
          <a:p>
            <a:r>
              <a:rPr lang="nl-NL"/>
              <a:t>Klik om stijl te bewerken</a:t>
            </a:r>
            <a:endParaRPr lang="nl-NL" dirty="0"/>
          </a:p>
        </p:txBody>
      </p:sp>
      <p:sp>
        <p:nvSpPr>
          <p:cNvPr id="7" name="Tijdelijke aanduiding voor tekst 16">
            <a:extLst>
              <a:ext uri="{FF2B5EF4-FFF2-40B4-BE49-F238E27FC236}">
                <a16:creationId xmlns:a16="http://schemas.microsoft.com/office/drawing/2014/main" id="{13805BFE-11BB-4A5A-B855-96394EB26C8C}"/>
              </a:ext>
            </a:extLst>
          </p:cNvPr>
          <p:cNvSpPr>
            <a:spLocks noGrp="1"/>
          </p:cNvSpPr>
          <p:nvPr>
            <p:ph type="body" sz="quarter" idx="13" hasCustomPrompt="1"/>
          </p:nvPr>
        </p:nvSpPr>
        <p:spPr>
          <a:xfrm>
            <a:off x="7906739" y="6424200"/>
            <a:ext cx="4179661" cy="237041"/>
          </a:xfrm>
        </p:spPr>
        <p:txBody>
          <a:bodyPr>
            <a:normAutofit/>
          </a:bodyPr>
          <a:lstStyle>
            <a:lvl1pPr marL="0" indent="0" algn="r">
              <a:buNone/>
              <a:defRPr sz="1100" b="1">
                <a:solidFill>
                  <a:schemeClr val="accent1"/>
                </a:solidFill>
              </a:defRPr>
            </a:lvl1pPr>
          </a:lstStyle>
          <a:p>
            <a:pPr lvl="0"/>
            <a:r>
              <a:rPr lang="nl-NL" sz="1100" b="1" dirty="0"/>
              <a:t>Utrecht.nl/activiteit</a:t>
            </a:r>
          </a:p>
        </p:txBody>
      </p:sp>
      <p:sp>
        <p:nvSpPr>
          <p:cNvPr id="8" name="Rechthoek 7">
            <a:extLst>
              <a:ext uri="{FF2B5EF4-FFF2-40B4-BE49-F238E27FC236}">
                <a16:creationId xmlns:a16="http://schemas.microsoft.com/office/drawing/2014/main" id="{E82385C4-3874-4527-A630-0DC7207D2032}"/>
              </a:ext>
            </a:extLst>
          </p:cNvPr>
          <p:cNvSpPr>
            <a:spLocks noChangeAspect="1"/>
          </p:cNvSpPr>
          <p:nvPr userDrawn="1"/>
        </p:nvSpPr>
        <p:spPr>
          <a:xfrm>
            <a:off x="121920" y="5006550"/>
            <a:ext cx="11948160" cy="856049"/>
          </a:xfrm>
          <a:prstGeom prst="rect">
            <a:avLst/>
          </a:prstGeom>
          <a:solidFill>
            <a:srgbClr val="004181">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tekst 28">
            <a:extLst>
              <a:ext uri="{FF2B5EF4-FFF2-40B4-BE49-F238E27FC236}">
                <a16:creationId xmlns:a16="http://schemas.microsoft.com/office/drawing/2014/main" id="{5E69FD27-D747-4E7C-A558-CEF3B62A810B}"/>
              </a:ext>
            </a:extLst>
          </p:cNvPr>
          <p:cNvSpPr>
            <a:spLocks noGrp="1"/>
          </p:cNvSpPr>
          <p:nvPr>
            <p:ph type="body" sz="quarter" idx="14" hasCustomPrompt="1"/>
          </p:nvPr>
        </p:nvSpPr>
        <p:spPr>
          <a:xfrm>
            <a:off x="480000" y="5160600"/>
            <a:ext cx="4680000" cy="289370"/>
          </a:xfrm>
        </p:spPr>
        <p:txBody>
          <a:bodyPr>
            <a:noAutofit/>
          </a:bodyPr>
          <a:lstStyle>
            <a:lvl1pPr marL="0" indent="0">
              <a:lnSpc>
                <a:spcPct val="100000"/>
              </a:lnSpc>
              <a:buNone/>
              <a:defRPr sz="1200">
                <a:solidFill>
                  <a:schemeClr val="bg1"/>
                </a:solidFill>
              </a:defRPr>
            </a:lvl1pPr>
          </a:lstStyle>
          <a:p>
            <a:pPr lvl="0"/>
            <a:r>
              <a:rPr lang="nl-NL" dirty="0"/>
              <a:t>Datum</a:t>
            </a:r>
            <a:br>
              <a:rPr lang="nl-NL" dirty="0"/>
            </a:br>
            <a:endParaRPr lang="nl-NL" dirty="0"/>
          </a:p>
        </p:txBody>
      </p:sp>
      <p:sp>
        <p:nvSpPr>
          <p:cNvPr id="12" name="Tijdelijke aanduiding voor tekst 28">
            <a:extLst>
              <a:ext uri="{FF2B5EF4-FFF2-40B4-BE49-F238E27FC236}">
                <a16:creationId xmlns:a16="http://schemas.microsoft.com/office/drawing/2014/main" id="{28C29217-CE32-4611-9394-BC28FE2296F3}"/>
              </a:ext>
            </a:extLst>
          </p:cNvPr>
          <p:cNvSpPr>
            <a:spLocks noGrp="1"/>
          </p:cNvSpPr>
          <p:nvPr>
            <p:ph type="body" sz="quarter" idx="15" hasCustomPrompt="1"/>
          </p:nvPr>
        </p:nvSpPr>
        <p:spPr>
          <a:xfrm>
            <a:off x="480000" y="5394599"/>
            <a:ext cx="4680000" cy="289370"/>
          </a:xfrm>
        </p:spPr>
        <p:txBody>
          <a:bodyPr>
            <a:noAutofit/>
          </a:bodyPr>
          <a:lstStyle>
            <a:lvl1pPr marL="0" indent="0">
              <a:lnSpc>
                <a:spcPct val="100000"/>
              </a:lnSpc>
              <a:buNone/>
              <a:defRPr sz="1200">
                <a:solidFill>
                  <a:schemeClr val="bg1"/>
                </a:solidFill>
              </a:defRPr>
            </a:lvl1pPr>
          </a:lstStyle>
          <a:p>
            <a:pPr lvl="0"/>
            <a:r>
              <a:rPr lang="nl-NL" dirty="0"/>
              <a:t>Naam auteur</a:t>
            </a:r>
            <a:br>
              <a:rPr lang="nl-NL" dirty="0"/>
            </a:br>
            <a:endParaRPr lang="nl-NL" dirty="0"/>
          </a:p>
        </p:txBody>
      </p:sp>
    </p:spTree>
    <p:extLst>
      <p:ext uri="{BB962C8B-B14F-4D97-AF65-F5344CB8AC3E}">
        <p14:creationId xmlns:p14="http://schemas.microsoft.com/office/powerpoint/2010/main" val="15620918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eldia kleur #1">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363C986-5A4A-4FB9-A08D-1BF6876F26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1920" y="1462049"/>
            <a:ext cx="11944350" cy="4400550"/>
          </a:xfrm>
          <a:prstGeom prst="rect">
            <a:avLst/>
          </a:prstGeom>
        </p:spPr>
      </p:pic>
      <p:sp>
        <p:nvSpPr>
          <p:cNvPr id="2" name="Titel 1">
            <a:extLst>
              <a:ext uri="{FF2B5EF4-FFF2-40B4-BE49-F238E27FC236}">
                <a16:creationId xmlns:a16="http://schemas.microsoft.com/office/drawing/2014/main" id="{33732454-AAC8-47AB-AFC6-61D35C6159B7}"/>
              </a:ext>
            </a:extLst>
          </p:cNvPr>
          <p:cNvSpPr>
            <a:spLocks noGrp="1"/>
          </p:cNvSpPr>
          <p:nvPr>
            <p:ph type="title"/>
          </p:nvPr>
        </p:nvSpPr>
        <p:spPr>
          <a:xfrm>
            <a:off x="480000" y="108000"/>
            <a:ext cx="11284200" cy="1215000"/>
          </a:xfrm>
        </p:spPr>
        <p:txBody>
          <a:bodyPr/>
          <a:lstStyle>
            <a:lvl1pPr>
              <a:defRPr>
                <a:solidFill>
                  <a:schemeClr val="accent1"/>
                </a:solidFill>
              </a:defRPr>
            </a:lvl1pPr>
          </a:lstStyle>
          <a:p>
            <a:r>
              <a:rPr lang="nl-NL"/>
              <a:t>Klik om stijl te bewerken</a:t>
            </a:r>
            <a:endParaRPr lang="nl-NL" dirty="0"/>
          </a:p>
        </p:txBody>
      </p:sp>
      <p:sp>
        <p:nvSpPr>
          <p:cNvPr id="7" name="Tijdelijke aanduiding voor tekst 16">
            <a:extLst>
              <a:ext uri="{FF2B5EF4-FFF2-40B4-BE49-F238E27FC236}">
                <a16:creationId xmlns:a16="http://schemas.microsoft.com/office/drawing/2014/main" id="{13805BFE-11BB-4A5A-B855-96394EB26C8C}"/>
              </a:ext>
            </a:extLst>
          </p:cNvPr>
          <p:cNvSpPr>
            <a:spLocks noGrp="1"/>
          </p:cNvSpPr>
          <p:nvPr>
            <p:ph type="body" sz="quarter" idx="13" hasCustomPrompt="1"/>
          </p:nvPr>
        </p:nvSpPr>
        <p:spPr>
          <a:xfrm>
            <a:off x="7906739" y="6424200"/>
            <a:ext cx="4179661" cy="237041"/>
          </a:xfrm>
        </p:spPr>
        <p:txBody>
          <a:bodyPr>
            <a:normAutofit/>
          </a:bodyPr>
          <a:lstStyle>
            <a:lvl1pPr marL="0" indent="0" algn="r">
              <a:buNone/>
              <a:defRPr sz="1100" b="1">
                <a:solidFill>
                  <a:schemeClr val="accent1"/>
                </a:solidFill>
              </a:defRPr>
            </a:lvl1pPr>
          </a:lstStyle>
          <a:p>
            <a:pPr lvl="0"/>
            <a:r>
              <a:rPr lang="nl-NL" sz="1100" b="1" dirty="0"/>
              <a:t>Utrecht.nl/activiteit</a:t>
            </a:r>
          </a:p>
        </p:txBody>
      </p:sp>
      <p:sp>
        <p:nvSpPr>
          <p:cNvPr id="8" name="Rechthoek 7">
            <a:extLst>
              <a:ext uri="{FF2B5EF4-FFF2-40B4-BE49-F238E27FC236}">
                <a16:creationId xmlns:a16="http://schemas.microsoft.com/office/drawing/2014/main" id="{E82385C4-3874-4527-A630-0DC7207D2032}"/>
              </a:ext>
            </a:extLst>
          </p:cNvPr>
          <p:cNvSpPr>
            <a:spLocks noChangeAspect="1"/>
          </p:cNvSpPr>
          <p:nvPr userDrawn="1"/>
        </p:nvSpPr>
        <p:spPr>
          <a:xfrm>
            <a:off x="121920" y="5006550"/>
            <a:ext cx="11948160" cy="856049"/>
          </a:xfrm>
          <a:prstGeom prst="rect">
            <a:avLst/>
          </a:prstGeom>
          <a:solidFill>
            <a:srgbClr val="004181">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tekst 28">
            <a:extLst>
              <a:ext uri="{FF2B5EF4-FFF2-40B4-BE49-F238E27FC236}">
                <a16:creationId xmlns:a16="http://schemas.microsoft.com/office/drawing/2014/main" id="{5E69FD27-D747-4E7C-A558-CEF3B62A810B}"/>
              </a:ext>
            </a:extLst>
          </p:cNvPr>
          <p:cNvSpPr>
            <a:spLocks noGrp="1"/>
          </p:cNvSpPr>
          <p:nvPr>
            <p:ph type="body" sz="quarter" idx="14" hasCustomPrompt="1"/>
          </p:nvPr>
        </p:nvSpPr>
        <p:spPr>
          <a:xfrm>
            <a:off x="480000" y="5160600"/>
            <a:ext cx="4680000" cy="289370"/>
          </a:xfrm>
        </p:spPr>
        <p:txBody>
          <a:bodyPr>
            <a:noAutofit/>
          </a:bodyPr>
          <a:lstStyle>
            <a:lvl1pPr marL="0" indent="0">
              <a:lnSpc>
                <a:spcPct val="100000"/>
              </a:lnSpc>
              <a:buNone/>
              <a:defRPr sz="1200">
                <a:solidFill>
                  <a:schemeClr val="bg1"/>
                </a:solidFill>
              </a:defRPr>
            </a:lvl1pPr>
          </a:lstStyle>
          <a:p>
            <a:pPr lvl="0"/>
            <a:r>
              <a:rPr lang="nl-NL" dirty="0"/>
              <a:t>Datum</a:t>
            </a:r>
            <a:br>
              <a:rPr lang="nl-NL" dirty="0"/>
            </a:br>
            <a:endParaRPr lang="nl-NL" dirty="0"/>
          </a:p>
        </p:txBody>
      </p:sp>
      <p:sp>
        <p:nvSpPr>
          <p:cNvPr id="12" name="Tijdelijke aanduiding voor tekst 28">
            <a:extLst>
              <a:ext uri="{FF2B5EF4-FFF2-40B4-BE49-F238E27FC236}">
                <a16:creationId xmlns:a16="http://schemas.microsoft.com/office/drawing/2014/main" id="{28C29217-CE32-4611-9394-BC28FE2296F3}"/>
              </a:ext>
            </a:extLst>
          </p:cNvPr>
          <p:cNvSpPr>
            <a:spLocks noGrp="1"/>
          </p:cNvSpPr>
          <p:nvPr>
            <p:ph type="body" sz="quarter" idx="15" hasCustomPrompt="1"/>
          </p:nvPr>
        </p:nvSpPr>
        <p:spPr>
          <a:xfrm>
            <a:off x="480000" y="5394599"/>
            <a:ext cx="4680000" cy="289370"/>
          </a:xfrm>
        </p:spPr>
        <p:txBody>
          <a:bodyPr>
            <a:noAutofit/>
          </a:bodyPr>
          <a:lstStyle>
            <a:lvl1pPr marL="0" indent="0">
              <a:lnSpc>
                <a:spcPct val="100000"/>
              </a:lnSpc>
              <a:buNone/>
              <a:defRPr sz="1200">
                <a:solidFill>
                  <a:schemeClr val="bg1"/>
                </a:solidFill>
              </a:defRPr>
            </a:lvl1pPr>
          </a:lstStyle>
          <a:p>
            <a:pPr lvl="0"/>
            <a:r>
              <a:rPr lang="nl-NL" dirty="0"/>
              <a:t>Naam auteur</a:t>
            </a:r>
            <a:br>
              <a:rPr lang="nl-NL" dirty="0"/>
            </a:br>
            <a:endParaRPr lang="nl-NL" dirty="0"/>
          </a:p>
        </p:txBody>
      </p:sp>
    </p:spTree>
    <p:extLst>
      <p:ext uri="{BB962C8B-B14F-4D97-AF65-F5344CB8AC3E}">
        <p14:creationId xmlns:p14="http://schemas.microsoft.com/office/powerpoint/2010/main" val="1111363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eldia kleur #1">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9CB1EA66-A83F-4371-8DF6-826819FAF3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1920" y="1462049"/>
            <a:ext cx="11944350" cy="4400550"/>
          </a:xfrm>
          <a:prstGeom prst="rect">
            <a:avLst/>
          </a:prstGeom>
        </p:spPr>
      </p:pic>
      <p:sp>
        <p:nvSpPr>
          <p:cNvPr id="9" name="Rechthoek 8">
            <a:extLst>
              <a:ext uri="{FF2B5EF4-FFF2-40B4-BE49-F238E27FC236}">
                <a16:creationId xmlns:a16="http://schemas.microsoft.com/office/drawing/2014/main" id="{A81BC5A2-0300-4FDB-8DDE-5B5E1D6B4971}"/>
              </a:ext>
            </a:extLst>
          </p:cNvPr>
          <p:cNvSpPr>
            <a:spLocks noChangeAspect="1"/>
          </p:cNvSpPr>
          <p:nvPr userDrawn="1"/>
        </p:nvSpPr>
        <p:spPr>
          <a:xfrm>
            <a:off x="121920" y="5006550"/>
            <a:ext cx="11948160" cy="856049"/>
          </a:xfrm>
          <a:prstGeom prst="rect">
            <a:avLst/>
          </a:prstGeom>
          <a:solidFill>
            <a:srgbClr val="195814">
              <a:alpha val="8666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33732454-AAC8-47AB-AFC6-61D35C6159B7}"/>
              </a:ext>
            </a:extLst>
          </p:cNvPr>
          <p:cNvSpPr>
            <a:spLocks noGrp="1"/>
          </p:cNvSpPr>
          <p:nvPr>
            <p:ph type="title"/>
          </p:nvPr>
        </p:nvSpPr>
        <p:spPr>
          <a:xfrm>
            <a:off x="480000" y="108000"/>
            <a:ext cx="11284200" cy="1215000"/>
          </a:xfrm>
        </p:spPr>
        <p:txBody>
          <a:bodyPr/>
          <a:lstStyle>
            <a:lvl1pPr>
              <a:defRPr>
                <a:solidFill>
                  <a:schemeClr val="accent1"/>
                </a:solidFill>
              </a:defRPr>
            </a:lvl1pPr>
          </a:lstStyle>
          <a:p>
            <a:r>
              <a:rPr lang="nl-NL"/>
              <a:t>Klik om stijl te bewerken</a:t>
            </a:r>
            <a:endParaRPr lang="nl-NL" dirty="0"/>
          </a:p>
        </p:txBody>
      </p:sp>
      <p:sp>
        <p:nvSpPr>
          <p:cNvPr id="7" name="Tijdelijke aanduiding voor tekst 16">
            <a:extLst>
              <a:ext uri="{FF2B5EF4-FFF2-40B4-BE49-F238E27FC236}">
                <a16:creationId xmlns:a16="http://schemas.microsoft.com/office/drawing/2014/main" id="{13805BFE-11BB-4A5A-B855-96394EB26C8C}"/>
              </a:ext>
            </a:extLst>
          </p:cNvPr>
          <p:cNvSpPr>
            <a:spLocks noGrp="1"/>
          </p:cNvSpPr>
          <p:nvPr>
            <p:ph type="body" sz="quarter" idx="13" hasCustomPrompt="1"/>
          </p:nvPr>
        </p:nvSpPr>
        <p:spPr>
          <a:xfrm>
            <a:off x="7906739" y="6424200"/>
            <a:ext cx="4179661" cy="237041"/>
          </a:xfrm>
        </p:spPr>
        <p:txBody>
          <a:bodyPr>
            <a:normAutofit/>
          </a:bodyPr>
          <a:lstStyle>
            <a:lvl1pPr marL="0" indent="0" algn="r">
              <a:buNone/>
              <a:defRPr sz="1100" b="1">
                <a:solidFill>
                  <a:schemeClr val="accent1"/>
                </a:solidFill>
              </a:defRPr>
            </a:lvl1pPr>
          </a:lstStyle>
          <a:p>
            <a:pPr lvl="0"/>
            <a:r>
              <a:rPr lang="nl-NL" sz="1100" b="1" dirty="0"/>
              <a:t>Utrecht.nl/activiteit</a:t>
            </a:r>
          </a:p>
        </p:txBody>
      </p:sp>
      <p:sp>
        <p:nvSpPr>
          <p:cNvPr id="11" name="Tijdelijke aanduiding voor tekst 28">
            <a:extLst>
              <a:ext uri="{FF2B5EF4-FFF2-40B4-BE49-F238E27FC236}">
                <a16:creationId xmlns:a16="http://schemas.microsoft.com/office/drawing/2014/main" id="{5E69FD27-D747-4E7C-A558-CEF3B62A810B}"/>
              </a:ext>
            </a:extLst>
          </p:cNvPr>
          <p:cNvSpPr>
            <a:spLocks noGrp="1"/>
          </p:cNvSpPr>
          <p:nvPr>
            <p:ph type="body" sz="quarter" idx="14" hasCustomPrompt="1"/>
          </p:nvPr>
        </p:nvSpPr>
        <p:spPr>
          <a:xfrm>
            <a:off x="480000" y="5160600"/>
            <a:ext cx="4680000" cy="289370"/>
          </a:xfrm>
        </p:spPr>
        <p:txBody>
          <a:bodyPr>
            <a:noAutofit/>
          </a:bodyPr>
          <a:lstStyle>
            <a:lvl1pPr marL="0" indent="0">
              <a:lnSpc>
                <a:spcPct val="100000"/>
              </a:lnSpc>
              <a:buNone/>
              <a:defRPr sz="1200">
                <a:solidFill>
                  <a:schemeClr val="bg1"/>
                </a:solidFill>
              </a:defRPr>
            </a:lvl1pPr>
          </a:lstStyle>
          <a:p>
            <a:pPr lvl="0"/>
            <a:r>
              <a:rPr lang="nl-NL" dirty="0"/>
              <a:t>Datum</a:t>
            </a:r>
            <a:br>
              <a:rPr lang="nl-NL" dirty="0"/>
            </a:br>
            <a:endParaRPr lang="nl-NL" dirty="0"/>
          </a:p>
        </p:txBody>
      </p:sp>
      <p:sp>
        <p:nvSpPr>
          <p:cNvPr id="12" name="Tijdelijke aanduiding voor tekst 28">
            <a:extLst>
              <a:ext uri="{FF2B5EF4-FFF2-40B4-BE49-F238E27FC236}">
                <a16:creationId xmlns:a16="http://schemas.microsoft.com/office/drawing/2014/main" id="{28C29217-CE32-4611-9394-BC28FE2296F3}"/>
              </a:ext>
            </a:extLst>
          </p:cNvPr>
          <p:cNvSpPr>
            <a:spLocks noGrp="1"/>
          </p:cNvSpPr>
          <p:nvPr>
            <p:ph type="body" sz="quarter" idx="15" hasCustomPrompt="1"/>
          </p:nvPr>
        </p:nvSpPr>
        <p:spPr>
          <a:xfrm>
            <a:off x="480000" y="5394599"/>
            <a:ext cx="4680000" cy="289370"/>
          </a:xfrm>
        </p:spPr>
        <p:txBody>
          <a:bodyPr>
            <a:noAutofit/>
          </a:bodyPr>
          <a:lstStyle>
            <a:lvl1pPr marL="0" indent="0">
              <a:lnSpc>
                <a:spcPct val="100000"/>
              </a:lnSpc>
              <a:buNone/>
              <a:defRPr sz="1200">
                <a:solidFill>
                  <a:schemeClr val="bg1"/>
                </a:solidFill>
              </a:defRPr>
            </a:lvl1pPr>
          </a:lstStyle>
          <a:p>
            <a:pPr lvl="0"/>
            <a:r>
              <a:rPr lang="nl-NL" dirty="0"/>
              <a:t>Naam auteur</a:t>
            </a:r>
            <a:br>
              <a:rPr lang="nl-NL" dirty="0"/>
            </a:br>
            <a:endParaRPr lang="nl-NL" dirty="0"/>
          </a:p>
        </p:txBody>
      </p:sp>
    </p:spTree>
    <p:extLst>
      <p:ext uri="{BB962C8B-B14F-4D97-AF65-F5344CB8AC3E}">
        <p14:creationId xmlns:p14="http://schemas.microsoft.com/office/powerpoint/2010/main" val="5984673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0000"/>
                </a:solidFill>
              </a:defRPr>
            </a:lvl1pPr>
          </a:lstStyle>
          <a:p>
            <a:r>
              <a:rPr lang="nl-NL"/>
              <a:t>Klik om stijl te bewerken</a:t>
            </a:r>
            <a:endParaRPr lang="en-US" dirty="0"/>
          </a:p>
        </p:txBody>
      </p:sp>
      <p:sp>
        <p:nvSpPr>
          <p:cNvPr id="3" name="Content Placeholder 2"/>
          <p:cNvSpPr>
            <a:spLocks noGrp="1"/>
          </p:cNvSpPr>
          <p:nvPr>
            <p:ph idx="1"/>
          </p:nvPr>
        </p:nvSpPr>
        <p:spPr/>
        <p:txBody>
          <a:bodyPr/>
          <a:lstStyle>
            <a:lvl1pPr marL="228577" indent="-228577">
              <a:buClr>
                <a:schemeClr val="accent1"/>
              </a:buClr>
              <a:buFont typeface="Arial" panose="020B0604020202020204" pitchFamily="34" charset="0"/>
              <a:buChar char="•"/>
              <a:defRPr/>
            </a:lvl1pPr>
            <a:lvl2pPr>
              <a:buClr>
                <a:srgbClr val="C00000"/>
              </a:buClr>
              <a:defRPr/>
            </a:lvl2pPr>
            <a:lvl3pPr>
              <a:buClr>
                <a:schemeClr val="accent1"/>
              </a:buClr>
              <a:defRPr/>
            </a:lvl3pPr>
            <a:lvl4pPr>
              <a:buClr>
                <a:srgbClr val="C00000"/>
              </a:buClr>
              <a:defRPr/>
            </a:lvl4pPr>
            <a:lvl5pPr>
              <a:buClr>
                <a:srgbClr val="C00000"/>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0" name="Footer Placeholder 4">
            <a:extLst>
              <a:ext uri="{FF2B5EF4-FFF2-40B4-BE49-F238E27FC236}">
                <a16:creationId xmlns:a16="http://schemas.microsoft.com/office/drawing/2014/main" id="{1E8DB1D7-AEC2-4F96-BFC6-F7B48D20008D}"/>
              </a:ext>
            </a:extLst>
          </p:cNvPr>
          <p:cNvSpPr>
            <a:spLocks noGrp="1"/>
          </p:cNvSpPr>
          <p:nvPr>
            <p:ph type="ftr" sz="quarter" idx="3"/>
          </p:nvPr>
        </p:nvSpPr>
        <p:spPr>
          <a:xfrm>
            <a:off x="7968000" y="6142339"/>
            <a:ext cx="4062312" cy="375461"/>
          </a:xfrm>
          <a:prstGeom prst="rect">
            <a:avLst/>
          </a:prstGeom>
          <a:ln>
            <a:noFill/>
          </a:ln>
        </p:spPr>
        <p:txBody>
          <a:bodyPr vert="horz" lIns="91440" tIns="45720" rIns="91440" bIns="45720" rtlCol="0" anchor="ctr"/>
          <a:lstStyle>
            <a:lvl1pPr algn="r">
              <a:defRPr sz="1099">
                <a:solidFill>
                  <a:schemeClr val="accent1"/>
                </a:solidFill>
              </a:defRPr>
            </a:lvl1pPr>
          </a:lstStyle>
          <a:p>
            <a:endParaRPr lang="nl-NL" dirty="0"/>
          </a:p>
        </p:txBody>
      </p:sp>
      <p:sp>
        <p:nvSpPr>
          <p:cNvPr id="11" name="Slide Number Placeholder 5">
            <a:extLst>
              <a:ext uri="{FF2B5EF4-FFF2-40B4-BE49-F238E27FC236}">
                <a16:creationId xmlns:a16="http://schemas.microsoft.com/office/drawing/2014/main" id="{C12A6182-052D-4FFB-97B9-279B1A81767F}"/>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rgbClr val="CC0000"/>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16022616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480000" y="1709741"/>
            <a:ext cx="10867451" cy="2852737"/>
          </a:xfrm>
        </p:spPr>
        <p:txBody>
          <a:bodyPr anchor="b">
            <a:normAutofit/>
          </a:bodyPr>
          <a:lstStyle>
            <a:lvl1pPr>
              <a:defRPr sz="4000">
                <a:solidFill>
                  <a:srgbClr val="CC0000"/>
                </a:solidFill>
              </a:defRPr>
            </a:lvl1pPr>
          </a:lstStyle>
          <a:p>
            <a:r>
              <a:rPr lang="nl-NL"/>
              <a:t>Klik om stijl te bewerken</a:t>
            </a:r>
            <a:endParaRPr lang="en-US" dirty="0"/>
          </a:p>
        </p:txBody>
      </p:sp>
      <p:sp>
        <p:nvSpPr>
          <p:cNvPr id="3" name="Text Placeholder 2"/>
          <p:cNvSpPr>
            <a:spLocks noGrp="1"/>
          </p:cNvSpPr>
          <p:nvPr>
            <p:ph type="body" idx="1"/>
          </p:nvPr>
        </p:nvSpPr>
        <p:spPr>
          <a:xfrm>
            <a:off x="480000" y="4589467"/>
            <a:ext cx="10867451" cy="1319933"/>
          </a:xfrm>
        </p:spPr>
        <p:txBody>
          <a:bodyPr/>
          <a:lstStyle>
            <a:lvl1pPr marL="0" indent="0">
              <a:buNone/>
              <a:defRPr sz="2400">
                <a:solidFill>
                  <a:schemeClr val="tx1"/>
                </a:solidFill>
              </a:defRPr>
            </a:lvl1pPr>
            <a:lvl2pPr marL="457156" indent="0">
              <a:buNone/>
              <a:defRPr sz="2000">
                <a:solidFill>
                  <a:schemeClr val="tx1">
                    <a:tint val="75000"/>
                  </a:schemeClr>
                </a:solidFill>
              </a:defRPr>
            </a:lvl2pPr>
            <a:lvl3pPr marL="914312" indent="0">
              <a:buNone/>
              <a:defRPr sz="1799">
                <a:solidFill>
                  <a:schemeClr val="tx1">
                    <a:tint val="75000"/>
                  </a:schemeClr>
                </a:solidFill>
              </a:defRPr>
            </a:lvl3pPr>
            <a:lvl4pPr marL="1371468" indent="0">
              <a:buNone/>
              <a:defRPr sz="1600">
                <a:solidFill>
                  <a:schemeClr val="tx1">
                    <a:tint val="75000"/>
                  </a:schemeClr>
                </a:solidFill>
              </a:defRPr>
            </a:lvl4pPr>
            <a:lvl5pPr marL="1828625" indent="0">
              <a:buNone/>
              <a:defRPr sz="1600">
                <a:solidFill>
                  <a:schemeClr val="tx1">
                    <a:tint val="75000"/>
                  </a:schemeClr>
                </a:solidFill>
              </a:defRPr>
            </a:lvl5pPr>
            <a:lvl6pPr marL="2285781" indent="0">
              <a:buNone/>
              <a:defRPr sz="1600">
                <a:solidFill>
                  <a:schemeClr val="tx1">
                    <a:tint val="75000"/>
                  </a:schemeClr>
                </a:solidFill>
              </a:defRPr>
            </a:lvl6pPr>
            <a:lvl7pPr marL="2742937" indent="0">
              <a:buNone/>
              <a:defRPr sz="1600">
                <a:solidFill>
                  <a:schemeClr val="tx1">
                    <a:tint val="75000"/>
                  </a:schemeClr>
                </a:solidFill>
              </a:defRPr>
            </a:lvl7pPr>
            <a:lvl8pPr marL="3200093" indent="0">
              <a:buNone/>
              <a:defRPr sz="1600">
                <a:solidFill>
                  <a:schemeClr val="tx1">
                    <a:tint val="75000"/>
                  </a:schemeClr>
                </a:solidFill>
              </a:defRPr>
            </a:lvl8pPr>
            <a:lvl9pPr marL="3657249" indent="0">
              <a:buNone/>
              <a:defRPr sz="1600">
                <a:solidFill>
                  <a:schemeClr val="tx1">
                    <a:tint val="75000"/>
                  </a:schemeClr>
                </a:solidFill>
              </a:defRPr>
            </a:lvl9pPr>
          </a:lstStyle>
          <a:p>
            <a:pPr lvl="0"/>
            <a:r>
              <a:rPr lang="nl-NL"/>
              <a:t>Klikken om de tekststijl van het model te bewerken</a:t>
            </a:r>
          </a:p>
        </p:txBody>
      </p:sp>
      <p:sp>
        <p:nvSpPr>
          <p:cNvPr id="8" name="Footer Placeholder 4">
            <a:extLst>
              <a:ext uri="{FF2B5EF4-FFF2-40B4-BE49-F238E27FC236}">
                <a16:creationId xmlns:a16="http://schemas.microsoft.com/office/drawing/2014/main" id="{89304470-6FD8-40B8-B95D-39FD7B18A708}"/>
              </a:ext>
            </a:extLst>
          </p:cNvPr>
          <p:cNvSpPr>
            <a:spLocks noGrp="1"/>
          </p:cNvSpPr>
          <p:nvPr>
            <p:ph type="ftr" sz="quarter" idx="3"/>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9" name="Slide Number Placeholder 5">
            <a:extLst>
              <a:ext uri="{FF2B5EF4-FFF2-40B4-BE49-F238E27FC236}">
                <a16:creationId xmlns:a16="http://schemas.microsoft.com/office/drawing/2014/main" id="{5AEEC4B4-B9E7-41E0-80EC-48ACF6069F1C}"/>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rgbClr val="CC0000"/>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5457527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0000"/>
                </a:solidFill>
              </a:defRPr>
            </a:lvl1pPr>
          </a:lstStyle>
          <a:p>
            <a:r>
              <a:rPr lang="nl-NL"/>
              <a:t>Klik om stijl te bewerken</a:t>
            </a:r>
            <a:endParaRPr lang="en-US" dirty="0"/>
          </a:p>
        </p:txBody>
      </p:sp>
      <p:sp>
        <p:nvSpPr>
          <p:cNvPr id="3" name="Content Placeholder 2"/>
          <p:cNvSpPr>
            <a:spLocks noGrp="1"/>
          </p:cNvSpPr>
          <p:nvPr>
            <p:ph sz="half" idx="1"/>
          </p:nvPr>
        </p:nvSpPr>
        <p:spPr>
          <a:xfrm>
            <a:off x="480000" y="1650600"/>
            <a:ext cx="5382000" cy="4083774"/>
          </a:xfrm>
        </p:spPr>
        <p:txBody>
          <a:bodyPr/>
          <a:lstStyle>
            <a:lvl1pPr>
              <a:buClr>
                <a:schemeClr val="accent1"/>
              </a:buClr>
              <a:defRPr/>
            </a:lvl1pPr>
            <a:lvl2pPr>
              <a:buClr>
                <a:srgbClr val="C00000"/>
              </a:buClr>
              <a:defRPr/>
            </a:lvl2pPr>
            <a:lvl3pPr>
              <a:buClr>
                <a:srgbClr val="C00000"/>
              </a:buClr>
              <a:defRPr/>
            </a:lvl3pPr>
            <a:lvl4pPr>
              <a:buClr>
                <a:srgbClr val="C00000"/>
              </a:buClr>
              <a:defRPr/>
            </a:lvl4pPr>
            <a:lvl5pPr>
              <a:buClr>
                <a:srgbClr val="C00000"/>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9600" y="1650600"/>
            <a:ext cx="5621400" cy="4083774"/>
          </a:xfrm>
        </p:spPr>
        <p:txBody>
          <a:bodyPr/>
          <a:lstStyle>
            <a:lvl1pPr>
              <a:buClr>
                <a:schemeClr val="accent1"/>
              </a:buClr>
              <a:defRPr/>
            </a:lvl1pPr>
            <a:lvl2pPr>
              <a:buClr>
                <a:srgbClr val="C00000"/>
              </a:buClr>
              <a:defRPr/>
            </a:lvl2pPr>
            <a:lvl3pPr>
              <a:buClr>
                <a:srgbClr val="C00000"/>
              </a:buClr>
              <a:defRPr/>
            </a:lvl3pPr>
            <a:lvl4pPr>
              <a:buClr>
                <a:srgbClr val="C00000"/>
              </a:buClr>
              <a:defRPr/>
            </a:lvl4pPr>
            <a:lvl5pPr>
              <a:buClr>
                <a:srgbClr val="C00000"/>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7" name="Footer Placeholder 4">
            <a:extLst>
              <a:ext uri="{FF2B5EF4-FFF2-40B4-BE49-F238E27FC236}">
                <a16:creationId xmlns:a16="http://schemas.microsoft.com/office/drawing/2014/main" id="{88506F21-1D56-47E8-9C6F-01F056DDD468}"/>
              </a:ext>
            </a:extLst>
          </p:cNvPr>
          <p:cNvSpPr>
            <a:spLocks noGrp="1"/>
          </p:cNvSpPr>
          <p:nvPr>
            <p:ph type="ftr" sz="quarter" idx="3"/>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18" name="Slide Number Placeholder 5">
            <a:extLst>
              <a:ext uri="{FF2B5EF4-FFF2-40B4-BE49-F238E27FC236}">
                <a16:creationId xmlns:a16="http://schemas.microsoft.com/office/drawing/2014/main" id="{C1A74C53-D6FC-46D0-85D2-613AB232D197}"/>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rgbClr val="CC0000"/>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396323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nl-NL"/>
              <a:t>Klik om stijl te bewerken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7" name="Date Placeholder 6"/>
          <p:cNvSpPr>
            <a:spLocks noGrp="1"/>
          </p:cNvSpPr>
          <p:nvPr>
            <p:ph type="dt" sz="half" idx="10"/>
          </p:nvPr>
        </p:nvSpPr>
        <p:spPr/>
        <p:txBody>
          <a:bodyPr/>
          <a:lstStyle/>
          <a:p>
            <a:fld id="{1160EA64-D806-43AC-9DF2-F8C432F32B4C}" type="datetimeFigureOut">
              <a:rPr lang="en-US" dirty="0"/>
              <a:t>12/5/2022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479999" y="365128"/>
            <a:ext cx="11231997" cy="1325563"/>
          </a:xfrm>
        </p:spPr>
        <p:txBody>
          <a:bodyPr/>
          <a:lstStyle>
            <a:lvl1pPr>
              <a:defRPr>
                <a:solidFill>
                  <a:srgbClr val="CC0000"/>
                </a:solidFill>
              </a:defRPr>
            </a:lvl1pPr>
          </a:lstStyle>
          <a:p>
            <a:r>
              <a:rPr lang="nl-NL"/>
              <a:t>Klik om stijl te bewerken</a:t>
            </a:r>
            <a:endParaRPr lang="en-US" dirty="0"/>
          </a:p>
        </p:txBody>
      </p:sp>
      <p:sp>
        <p:nvSpPr>
          <p:cNvPr id="3" name="Text Placeholder 2"/>
          <p:cNvSpPr>
            <a:spLocks noGrp="1"/>
          </p:cNvSpPr>
          <p:nvPr>
            <p:ph type="body" idx="1"/>
          </p:nvPr>
        </p:nvSpPr>
        <p:spPr>
          <a:xfrm>
            <a:off x="480003" y="1681162"/>
            <a:ext cx="5288397" cy="823912"/>
          </a:xfrm>
        </p:spPr>
        <p:txBody>
          <a:bodyPr anchor="b"/>
          <a:lstStyle>
            <a:lvl1pPr marL="0" indent="0">
              <a:buNone/>
              <a:defRPr sz="2400" b="1"/>
            </a:lvl1pPr>
            <a:lvl2pPr marL="457156" indent="0">
              <a:buNone/>
              <a:defRPr sz="2000" b="1"/>
            </a:lvl2pPr>
            <a:lvl3pPr marL="914312" indent="0">
              <a:buNone/>
              <a:defRPr sz="1799" b="1"/>
            </a:lvl3pPr>
            <a:lvl4pPr marL="1371468" indent="0">
              <a:buNone/>
              <a:defRPr sz="1600" b="1"/>
            </a:lvl4pPr>
            <a:lvl5pPr marL="1828625" indent="0">
              <a:buNone/>
              <a:defRPr sz="1600" b="1"/>
            </a:lvl5pPr>
            <a:lvl6pPr marL="2285781" indent="0">
              <a:buNone/>
              <a:defRPr sz="1600" b="1"/>
            </a:lvl6pPr>
            <a:lvl7pPr marL="2742937" indent="0">
              <a:buNone/>
              <a:defRPr sz="1600" b="1"/>
            </a:lvl7pPr>
            <a:lvl8pPr marL="3200093" indent="0">
              <a:buNone/>
              <a:defRPr sz="1600" b="1"/>
            </a:lvl8pPr>
            <a:lvl9pPr marL="3657249"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480003" y="2505076"/>
            <a:ext cx="5288397" cy="3357524"/>
          </a:xfrm>
        </p:spPr>
        <p:txBody>
          <a:bodyPr/>
          <a:lstStyle>
            <a:lvl1pPr>
              <a:buClr>
                <a:schemeClr val="accent1"/>
              </a:buClr>
              <a:defRPr/>
            </a:lvl1pPr>
            <a:lvl2pPr>
              <a:buClr>
                <a:srgbClr val="C00000"/>
              </a:buClr>
              <a:defRPr/>
            </a:lvl2pPr>
            <a:lvl3pPr>
              <a:buClr>
                <a:srgbClr val="C00000"/>
              </a:buClr>
              <a:defRPr/>
            </a:lvl3pPr>
            <a:lvl4pPr>
              <a:buClr>
                <a:srgbClr val="C00000"/>
              </a:buClr>
              <a:defRPr/>
            </a:lvl4pPr>
            <a:lvl5pPr>
              <a:buClr>
                <a:srgbClr val="C00000"/>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23599" y="1681162"/>
            <a:ext cx="5288397" cy="823912"/>
          </a:xfrm>
        </p:spPr>
        <p:txBody>
          <a:bodyPr anchor="b"/>
          <a:lstStyle>
            <a:lvl1pPr marL="0" indent="0">
              <a:buNone/>
              <a:defRPr sz="2400" b="1"/>
            </a:lvl1pPr>
            <a:lvl2pPr marL="457156" indent="0">
              <a:buNone/>
              <a:defRPr sz="2000" b="1"/>
            </a:lvl2pPr>
            <a:lvl3pPr marL="914312" indent="0">
              <a:buNone/>
              <a:defRPr sz="1799" b="1"/>
            </a:lvl3pPr>
            <a:lvl4pPr marL="1371468" indent="0">
              <a:buNone/>
              <a:defRPr sz="1600" b="1"/>
            </a:lvl4pPr>
            <a:lvl5pPr marL="1828625" indent="0">
              <a:buNone/>
              <a:defRPr sz="1600" b="1"/>
            </a:lvl5pPr>
            <a:lvl6pPr marL="2285781" indent="0">
              <a:buNone/>
              <a:defRPr sz="1600" b="1"/>
            </a:lvl6pPr>
            <a:lvl7pPr marL="2742937" indent="0">
              <a:buNone/>
              <a:defRPr sz="1600" b="1"/>
            </a:lvl7pPr>
            <a:lvl8pPr marL="3200093" indent="0">
              <a:buNone/>
              <a:defRPr sz="1600" b="1"/>
            </a:lvl8pPr>
            <a:lvl9pPr marL="3657249"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423599" y="2505076"/>
            <a:ext cx="5288397" cy="3357524"/>
          </a:xfrm>
        </p:spPr>
        <p:txBody>
          <a:bodyPr/>
          <a:lstStyle>
            <a:lvl1pPr>
              <a:buClr>
                <a:schemeClr val="accent1"/>
              </a:buClr>
              <a:defRPr/>
            </a:lvl1pPr>
            <a:lvl2pPr>
              <a:buClr>
                <a:srgbClr val="C00000"/>
              </a:buClr>
              <a:defRPr/>
            </a:lvl2pPr>
            <a:lvl3pPr>
              <a:buClr>
                <a:srgbClr val="C00000"/>
              </a:buClr>
              <a:defRPr/>
            </a:lvl3pPr>
            <a:lvl4pPr>
              <a:buClr>
                <a:srgbClr val="C00000"/>
              </a:buClr>
              <a:defRPr/>
            </a:lvl4pPr>
            <a:lvl5pPr>
              <a:buClr>
                <a:srgbClr val="C00000"/>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0" name="Footer Placeholder 4">
            <a:extLst>
              <a:ext uri="{FF2B5EF4-FFF2-40B4-BE49-F238E27FC236}">
                <a16:creationId xmlns:a16="http://schemas.microsoft.com/office/drawing/2014/main" id="{C7FF73F3-B248-4542-9C7F-FA3A0C3C9959}"/>
              </a:ext>
            </a:extLst>
          </p:cNvPr>
          <p:cNvSpPr>
            <a:spLocks noGrp="1"/>
          </p:cNvSpPr>
          <p:nvPr>
            <p:ph type="ftr" sz="quarter" idx="10"/>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11" name="Slide Number Placeholder 5">
            <a:extLst>
              <a:ext uri="{FF2B5EF4-FFF2-40B4-BE49-F238E27FC236}">
                <a16:creationId xmlns:a16="http://schemas.microsoft.com/office/drawing/2014/main" id="{115534F5-55D8-41B1-93A2-9FF1C6620098}"/>
              </a:ext>
            </a:extLst>
          </p:cNvPr>
          <p:cNvSpPr>
            <a:spLocks noGrp="1"/>
          </p:cNvSpPr>
          <p:nvPr>
            <p:ph type="sldNum" sz="quarter" idx="11"/>
          </p:nvPr>
        </p:nvSpPr>
        <p:spPr>
          <a:xfrm>
            <a:off x="7968000" y="6517800"/>
            <a:ext cx="4067381" cy="237602"/>
          </a:xfrm>
          <a:prstGeom prst="rect">
            <a:avLst/>
          </a:prstGeom>
        </p:spPr>
        <p:txBody>
          <a:bodyPr vert="horz" lIns="91440" tIns="45720" rIns="91440" bIns="45720" rtlCol="0" anchor="ctr"/>
          <a:lstStyle>
            <a:lvl1pPr algn="r">
              <a:defRPr sz="1099" b="1">
                <a:solidFill>
                  <a:srgbClr val="F40000"/>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27272312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0000"/>
                </a:solidFill>
              </a:defRPr>
            </a:lvl1pPr>
          </a:lstStyle>
          <a:p>
            <a:r>
              <a:rPr lang="nl-NL"/>
              <a:t>Klik om stijl te bewerken</a:t>
            </a:r>
            <a:endParaRPr lang="en-US" dirty="0"/>
          </a:p>
        </p:txBody>
      </p:sp>
      <p:sp>
        <p:nvSpPr>
          <p:cNvPr id="6" name="Footer Placeholder 4">
            <a:extLst>
              <a:ext uri="{FF2B5EF4-FFF2-40B4-BE49-F238E27FC236}">
                <a16:creationId xmlns:a16="http://schemas.microsoft.com/office/drawing/2014/main" id="{2A148C2A-22AE-49FD-8659-5FE66CE1A256}"/>
              </a:ext>
            </a:extLst>
          </p:cNvPr>
          <p:cNvSpPr>
            <a:spLocks noGrp="1"/>
          </p:cNvSpPr>
          <p:nvPr>
            <p:ph type="ftr" sz="quarter" idx="3"/>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7" name="Slide Number Placeholder 5">
            <a:extLst>
              <a:ext uri="{FF2B5EF4-FFF2-40B4-BE49-F238E27FC236}">
                <a16:creationId xmlns:a16="http://schemas.microsoft.com/office/drawing/2014/main" id="{28E9FF7E-5074-40A8-9CE9-0CE518A4870E}"/>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37719488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C82495B2-8436-4C34-87D3-FEDDAA4CEBBD}"/>
              </a:ext>
            </a:extLst>
          </p:cNvPr>
          <p:cNvSpPr>
            <a:spLocks noGrp="1"/>
          </p:cNvSpPr>
          <p:nvPr>
            <p:ph type="ftr" sz="quarter" idx="3"/>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6" name="Slide Number Placeholder 5">
            <a:extLst>
              <a:ext uri="{FF2B5EF4-FFF2-40B4-BE49-F238E27FC236}">
                <a16:creationId xmlns:a16="http://schemas.microsoft.com/office/drawing/2014/main" id="{A2696D70-01C3-4621-ABA5-C9D02DAEB514}"/>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27051872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80000" y="457199"/>
            <a:ext cx="4292027" cy="1600201"/>
          </a:xfrm>
        </p:spPr>
        <p:txBody>
          <a:bodyPr anchor="b"/>
          <a:lstStyle>
            <a:lvl1pPr>
              <a:defRPr sz="3200">
                <a:solidFill>
                  <a:srgbClr val="CC0000"/>
                </a:solidFill>
              </a:defRPr>
            </a:lvl1pPr>
          </a:lstStyle>
          <a:p>
            <a:r>
              <a:rPr lang="nl-NL"/>
              <a:t>Klik om stijl te bewerken</a:t>
            </a:r>
            <a:endParaRPr lang="en-US" dirty="0"/>
          </a:p>
        </p:txBody>
      </p:sp>
      <p:sp>
        <p:nvSpPr>
          <p:cNvPr id="3" name="Content Placeholder 2"/>
          <p:cNvSpPr>
            <a:spLocks noGrp="1"/>
          </p:cNvSpPr>
          <p:nvPr>
            <p:ph idx="1"/>
          </p:nvPr>
        </p:nvSpPr>
        <p:spPr>
          <a:xfrm>
            <a:off x="5183188" y="457199"/>
            <a:ext cx="6172200" cy="5403855"/>
          </a:xfrm>
        </p:spPr>
        <p:txBody>
          <a:bodyPr/>
          <a:lstStyle>
            <a:lvl1pPr>
              <a:buClr>
                <a:srgbClr val="C00000"/>
              </a:buClr>
              <a:defRPr sz="2800"/>
            </a:lvl1pPr>
            <a:lvl2pPr>
              <a:buClr>
                <a:srgbClr val="C00000"/>
              </a:buClr>
              <a:defRPr sz="2400"/>
            </a:lvl2pPr>
            <a:lvl3pPr>
              <a:buClr>
                <a:srgbClr val="C00000"/>
              </a:buClr>
              <a:defRPr sz="2000"/>
            </a:lvl3pPr>
            <a:lvl4pPr>
              <a:buClr>
                <a:srgbClr val="C00000"/>
              </a:buClr>
              <a:defRPr sz="1800"/>
            </a:lvl4pPr>
            <a:lvl5pPr>
              <a:buClr>
                <a:srgbClr val="C00000"/>
              </a:buClr>
              <a:defRPr sz="18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80000" y="2057401"/>
            <a:ext cx="4292027" cy="3811587"/>
          </a:xfrm>
        </p:spPr>
        <p:txBody>
          <a:bodyPr/>
          <a:lstStyle>
            <a:lvl1pPr marL="0" indent="0">
              <a:buNone/>
              <a:defRPr sz="1600"/>
            </a:lvl1pPr>
            <a:lvl2pPr marL="457156" indent="0">
              <a:buNone/>
              <a:defRPr sz="1401"/>
            </a:lvl2pPr>
            <a:lvl3pPr marL="914312" indent="0">
              <a:buNone/>
              <a:defRPr sz="1200"/>
            </a:lvl3pPr>
            <a:lvl4pPr marL="1371468" indent="0">
              <a:buNone/>
              <a:defRPr sz="1001"/>
            </a:lvl4pPr>
            <a:lvl5pPr marL="1828625" indent="0">
              <a:buNone/>
              <a:defRPr sz="1001"/>
            </a:lvl5pPr>
            <a:lvl6pPr marL="2285781" indent="0">
              <a:buNone/>
              <a:defRPr sz="1001"/>
            </a:lvl6pPr>
            <a:lvl7pPr marL="2742937" indent="0">
              <a:buNone/>
              <a:defRPr sz="1001"/>
            </a:lvl7pPr>
            <a:lvl8pPr marL="3200093" indent="0">
              <a:buNone/>
              <a:defRPr sz="1001"/>
            </a:lvl8pPr>
            <a:lvl9pPr marL="3657249" indent="0">
              <a:buNone/>
              <a:defRPr sz="1001"/>
            </a:lvl9pPr>
          </a:lstStyle>
          <a:p>
            <a:pPr lvl="0"/>
            <a:r>
              <a:rPr lang="nl-NL"/>
              <a:t>Klikken om de tekststijl van het model te bewerken</a:t>
            </a:r>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lvl1pPr>
              <a:defRPr>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13507890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80000" y="457199"/>
            <a:ext cx="4292027" cy="1600201"/>
          </a:xfrm>
        </p:spPr>
        <p:txBody>
          <a:bodyPr anchor="b">
            <a:normAutofit/>
          </a:bodyPr>
          <a:lstStyle>
            <a:lvl1pPr>
              <a:defRPr sz="2800">
                <a:solidFill>
                  <a:schemeClr val="accent1"/>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5066400" y="457199"/>
            <a:ext cx="6288988" cy="5403855"/>
          </a:xfrm>
        </p:spPr>
        <p:txBody>
          <a:bodyPr anchor="t">
            <a:normAutofit/>
          </a:bodyPr>
          <a:lstStyle>
            <a:lvl1pPr marL="0" indent="0">
              <a:buNone/>
              <a:defRPr sz="2000"/>
            </a:lvl1pPr>
            <a:lvl2pPr marL="457156" indent="0">
              <a:buNone/>
              <a:defRPr sz="2800"/>
            </a:lvl2pPr>
            <a:lvl3pPr marL="914312" indent="0">
              <a:buNone/>
              <a:defRPr sz="2400"/>
            </a:lvl3pPr>
            <a:lvl4pPr marL="1371468" indent="0">
              <a:buNone/>
              <a:defRPr sz="2000"/>
            </a:lvl4pPr>
            <a:lvl5pPr marL="1828625" indent="0">
              <a:buNone/>
              <a:defRPr sz="2000"/>
            </a:lvl5pPr>
            <a:lvl6pPr marL="2285781" indent="0">
              <a:buNone/>
              <a:defRPr sz="2000"/>
            </a:lvl6pPr>
            <a:lvl7pPr marL="2742937" indent="0">
              <a:buNone/>
              <a:defRPr sz="2000"/>
            </a:lvl7pPr>
            <a:lvl8pPr marL="3200093" indent="0">
              <a:buNone/>
              <a:defRPr sz="2000"/>
            </a:lvl8pPr>
            <a:lvl9pPr marL="3657249"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480000" y="2057401"/>
            <a:ext cx="4292027" cy="3811587"/>
          </a:xfrm>
        </p:spPr>
        <p:txBody>
          <a:bodyPr/>
          <a:lstStyle>
            <a:lvl1pPr marL="0" indent="0">
              <a:buNone/>
              <a:defRPr sz="1600"/>
            </a:lvl1pPr>
            <a:lvl2pPr marL="457156" indent="0">
              <a:buNone/>
              <a:defRPr sz="1401"/>
            </a:lvl2pPr>
            <a:lvl3pPr marL="914312" indent="0">
              <a:buNone/>
              <a:defRPr sz="1200"/>
            </a:lvl3pPr>
            <a:lvl4pPr marL="1371468" indent="0">
              <a:buNone/>
              <a:defRPr sz="1001"/>
            </a:lvl4pPr>
            <a:lvl5pPr marL="1828625" indent="0">
              <a:buNone/>
              <a:defRPr sz="1001"/>
            </a:lvl5pPr>
            <a:lvl6pPr marL="2285781" indent="0">
              <a:buNone/>
              <a:defRPr sz="1001"/>
            </a:lvl6pPr>
            <a:lvl7pPr marL="2742937" indent="0">
              <a:buNone/>
              <a:defRPr sz="1001"/>
            </a:lvl7pPr>
            <a:lvl8pPr marL="3200093" indent="0">
              <a:buNone/>
              <a:defRPr sz="1001"/>
            </a:lvl8pPr>
            <a:lvl9pPr marL="3657249" indent="0">
              <a:buNone/>
              <a:defRPr sz="1001"/>
            </a:lvl9pPr>
          </a:lstStyle>
          <a:p>
            <a:pPr lvl="0"/>
            <a:r>
              <a:rPr lang="nl-NL"/>
              <a:t>Klikken om de tekststijl van het model te bewerken</a:t>
            </a:r>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lvl1pPr>
              <a:defRPr>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35422454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chemeClr val="accent1"/>
                </a:solidFill>
              </a:defRPr>
            </a:lvl1p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5892986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497476"/>
          </a:xfrm>
        </p:spPr>
        <p:txBody>
          <a:bodyPr vert="eaVert"/>
          <a:lstStyle>
            <a:lvl1pPr>
              <a:defRPr>
                <a:solidFill>
                  <a:schemeClr val="accent1"/>
                </a:solidFil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526800" y="365124"/>
            <a:ext cx="8045701" cy="5497476"/>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Footer Placeholder 4">
            <a:extLst>
              <a:ext uri="{FF2B5EF4-FFF2-40B4-BE49-F238E27FC236}">
                <a16:creationId xmlns:a16="http://schemas.microsoft.com/office/drawing/2014/main" id="{5B4A3944-BD8F-4248-A20F-93FDA38A48A0}"/>
              </a:ext>
            </a:extLst>
          </p:cNvPr>
          <p:cNvSpPr>
            <a:spLocks noGrp="1"/>
          </p:cNvSpPr>
          <p:nvPr>
            <p:ph type="ftr" sz="quarter" idx="3"/>
          </p:nvPr>
        </p:nvSpPr>
        <p:spPr>
          <a:xfrm>
            <a:off x="7968000" y="6142339"/>
            <a:ext cx="4062312" cy="375461"/>
          </a:xfrm>
          <a:prstGeom prst="rect">
            <a:avLst/>
          </a:prstGeom>
        </p:spPr>
        <p:txBody>
          <a:bodyPr vert="horz" lIns="91440" tIns="45720" rIns="91440" bIns="45720" rtlCol="0" anchor="ctr"/>
          <a:lstStyle>
            <a:lvl1pPr algn="r">
              <a:defRPr sz="1099">
                <a:solidFill>
                  <a:schemeClr val="accent1"/>
                </a:solidFill>
              </a:defRPr>
            </a:lvl1pPr>
          </a:lstStyle>
          <a:p>
            <a:endParaRPr lang="nl-NL" dirty="0"/>
          </a:p>
        </p:txBody>
      </p:sp>
      <p:sp>
        <p:nvSpPr>
          <p:cNvPr id="8" name="Slide Number Placeholder 5">
            <a:extLst>
              <a:ext uri="{FF2B5EF4-FFF2-40B4-BE49-F238E27FC236}">
                <a16:creationId xmlns:a16="http://schemas.microsoft.com/office/drawing/2014/main" id="{6C5E61D2-53F7-40F2-94DE-4C6C7D90489A}"/>
              </a:ext>
            </a:extLst>
          </p:cNvPr>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chemeClr val="accent1"/>
                </a:solidFill>
              </a:defRPr>
            </a:lvl1pPr>
          </a:lstStyle>
          <a:p>
            <a:fld id="{FAADA063-12EF-40E4-868B-86746F500345}" type="slidenum">
              <a:rPr lang="nl-NL" smtClean="0"/>
              <a:pPr/>
              <a:t>‹nr.›</a:t>
            </a:fld>
            <a:endParaRPr lang="nl-NL" dirty="0"/>
          </a:p>
        </p:txBody>
      </p:sp>
    </p:spTree>
    <p:extLst>
      <p:ext uri="{BB962C8B-B14F-4D97-AF65-F5344CB8AC3E}">
        <p14:creationId xmlns:p14="http://schemas.microsoft.com/office/powerpoint/2010/main" val="9270871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ox (1)">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9" name="Text Placeholder 8">
            <a:extLst>
              <a:ext uri="{FF2B5EF4-FFF2-40B4-BE49-F238E27FC236}">
                <a16:creationId xmlns:a16="http://schemas.microsoft.com/office/drawing/2014/main" id="{56D51069-A0EF-4ED9-AFB6-7C5FA0BAD0A7}"/>
              </a:ext>
            </a:extLst>
          </p:cNvPr>
          <p:cNvSpPr>
            <a:spLocks noGrp="1"/>
          </p:cNvSpPr>
          <p:nvPr>
            <p:ph type="body" sz="quarter" idx="14" hasCustomPrompt="1"/>
          </p:nvPr>
        </p:nvSpPr>
        <p:spPr>
          <a:xfrm>
            <a:off x="666750" y="1228725"/>
            <a:ext cx="10872000" cy="247650"/>
          </a:xfrm>
        </p:spPr>
        <p:txBody>
          <a:bodyPr/>
          <a:lstStyle>
            <a:lvl1pPr>
              <a:defRPr/>
            </a:lvl1pPr>
          </a:lstStyle>
          <a:p>
            <a:pPr lvl="0"/>
            <a:r>
              <a:rPr lang="nl-NL" noProof="0" dirty="0"/>
              <a:t>Klik om subtitel in te voegen</a:t>
            </a:r>
          </a:p>
        </p:txBody>
      </p:sp>
      <p:sp>
        <p:nvSpPr>
          <p:cNvPr id="8" name="Content Placeholder 6">
            <a:extLst>
              <a:ext uri="{FF2B5EF4-FFF2-40B4-BE49-F238E27FC236}">
                <a16:creationId xmlns:a16="http://schemas.microsoft.com/office/drawing/2014/main" id="{1F958159-F025-4DD6-A043-141F4021BB6E}"/>
              </a:ext>
            </a:extLst>
          </p:cNvPr>
          <p:cNvSpPr>
            <a:spLocks noGrp="1"/>
          </p:cNvSpPr>
          <p:nvPr>
            <p:ph sz="quarter" idx="18" hasCustomPrompt="1"/>
          </p:nvPr>
        </p:nvSpPr>
        <p:spPr>
          <a:xfrm>
            <a:off x="666748" y="1592263"/>
            <a:ext cx="10866440" cy="4716461"/>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1" name="Title Placeholder 4">
            <a:extLst>
              <a:ext uri="{FF2B5EF4-FFF2-40B4-BE49-F238E27FC236}">
                <a16:creationId xmlns:a16="http://schemas.microsoft.com/office/drawing/2014/main" id="{C640B5C6-3E42-40CE-9B32-FFAFF41474C2}"/>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42368161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x (2)">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2" name="Content Placeholder 6">
            <a:extLst>
              <a:ext uri="{FF2B5EF4-FFF2-40B4-BE49-F238E27FC236}">
                <a16:creationId xmlns:a16="http://schemas.microsoft.com/office/drawing/2014/main" id="{CCB64B6D-912F-411E-B8EC-6E5A8C9A3276}"/>
              </a:ext>
            </a:extLst>
          </p:cNvPr>
          <p:cNvSpPr>
            <a:spLocks noGrp="1"/>
          </p:cNvSpPr>
          <p:nvPr>
            <p:ph sz="quarter" idx="18" hasCustomPrompt="1"/>
          </p:nvPr>
        </p:nvSpPr>
        <p:spPr>
          <a:xfrm>
            <a:off x="666748" y="1592263"/>
            <a:ext cx="5332401" cy="47164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9" name="Content Placeholder 6">
            <a:extLst>
              <a:ext uri="{FF2B5EF4-FFF2-40B4-BE49-F238E27FC236}">
                <a16:creationId xmlns:a16="http://schemas.microsoft.com/office/drawing/2014/main" id="{636E6E51-98D3-496F-812B-0E8FB217FC9E}"/>
              </a:ext>
            </a:extLst>
          </p:cNvPr>
          <p:cNvSpPr>
            <a:spLocks noGrp="1"/>
          </p:cNvSpPr>
          <p:nvPr>
            <p:ph sz="quarter" idx="19" hasCustomPrompt="1"/>
          </p:nvPr>
        </p:nvSpPr>
        <p:spPr>
          <a:xfrm>
            <a:off x="6200787" y="1592263"/>
            <a:ext cx="5332401" cy="47164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Title Placeholder 4">
            <a:extLst>
              <a:ext uri="{FF2B5EF4-FFF2-40B4-BE49-F238E27FC236}">
                <a16:creationId xmlns:a16="http://schemas.microsoft.com/office/drawing/2014/main" id="{8F280C3E-E496-440B-91A5-8A19326EF1C0}"/>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36102264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ox (2) Chart (R)">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2" name="Content Placeholder 6">
            <a:extLst>
              <a:ext uri="{FF2B5EF4-FFF2-40B4-BE49-F238E27FC236}">
                <a16:creationId xmlns:a16="http://schemas.microsoft.com/office/drawing/2014/main" id="{CCB64B6D-912F-411E-B8EC-6E5A8C9A3276}"/>
              </a:ext>
            </a:extLst>
          </p:cNvPr>
          <p:cNvSpPr>
            <a:spLocks noGrp="1"/>
          </p:cNvSpPr>
          <p:nvPr>
            <p:ph sz="quarter" idx="18" hasCustomPrompt="1"/>
          </p:nvPr>
        </p:nvSpPr>
        <p:spPr>
          <a:xfrm>
            <a:off x="666748" y="1592263"/>
            <a:ext cx="5332401" cy="47164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Text Placeholder 8">
            <a:extLst>
              <a:ext uri="{FF2B5EF4-FFF2-40B4-BE49-F238E27FC236}">
                <a16:creationId xmlns:a16="http://schemas.microsoft.com/office/drawing/2014/main" id="{BE72D672-1935-4B34-BC1C-FE195A7AE58A}"/>
              </a:ext>
            </a:extLst>
          </p:cNvPr>
          <p:cNvSpPr>
            <a:spLocks noGrp="1"/>
          </p:cNvSpPr>
          <p:nvPr>
            <p:ph type="body" sz="quarter" idx="19" hasCustomPrompt="1"/>
          </p:nvPr>
        </p:nvSpPr>
        <p:spPr>
          <a:xfrm>
            <a:off x="6206350" y="1592263"/>
            <a:ext cx="5332398" cy="247650"/>
          </a:xfrm>
        </p:spPr>
        <p:txBody>
          <a:bodyPr/>
          <a:lstStyle>
            <a:lvl1pPr>
              <a:defRPr b="1"/>
            </a:lvl1pPr>
          </a:lstStyle>
          <a:p>
            <a:pPr lvl="0"/>
            <a:r>
              <a:rPr lang="nl-NL" noProof="0" dirty="0"/>
              <a:t>Klik om kop toe te voegen</a:t>
            </a:r>
          </a:p>
        </p:txBody>
      </p:sp>
      <p:sp>
        <p:nvSpPr>
          <p:cNvPr id="16" name="Content Placeholder 6">
            <a:extLst>
              <a:ext uri="{FF2B5EF4-FFF2-40B4-BE49-F238E27FC236}">
                <a16:creationId xmlns:a16="http://schemas.microsoft.com/office/drawing/2014/main" id="{10AE0CBA-A492-4D7C-80C0-96D2A496F04A}"/>
              </a:ext>
            </a:extLst>
          </p:cNvPr>
          <p:cNvSpPr>
            <a:spLocks noGrp="1"/>
          </p:cNvSpPr>
          <p:nvPr>
            <p:ph sz="quarter" idx="20" hasCustomPrompt="1"/>
          </p:nvPr>
        </p:nvSpPr>
        <p:spPr>
          <a:xfrm>
            <a:off x="6206348" y="1947863"/>
            <a:ext cx="5332401" cy="4360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1" name="Title Placeholder 4">
            <a:extLst>
              <a:ext uri="{FF2B5EF4-FFF2-40B4-BE49-F238E27FC236}">
                <a16:creationId xmlns:a16="http://schemas.microsoft.com/office/drawing/2014/main" id="{3343DBA7-6C8C-49D2-9CA0-B0F8E2CE66B8}"/>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4212204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12/5/2022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ox (2) BigChart (R)">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2" name="Content Placeholder 6">
            <a:extLst>
              <a:ext uri="{FF2B5EF4-FFF2-40B4-BE49-F238E27FC236}">
                <a16:creationId xmlns:a16="http://schemas.microsoft.com/office/drawing/2014/main" id="{CCB64B6D-912F-411E-B8EC-6E5A8C9A3276}"/>
              </a:ext>
            </a:extLst>
          </p:cNvPr>
          <p:cNvSpPr>
            <a:spLocks noGrp="1"/>
          </p:cNvSpPr>
          <p:nvPr>
            <p:ph sz="quarter" idx="18" hasCustomPrompt="1"/>
          </p:nvPr>
        </p:nvSpPr>
        <p:spPr>
          <a:xfrm>
            <a:off x="666748" y="1592263"/>
            <a:ext cx="3121481" cy="47164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Text Placeholder 8">
            <a:extLst>
              <a:ext uri="{FF2B5EF4-FFF2-40B4-BE49-F238E27FC236}">
                <a16:creationId xmlns:a16="http://schemas.microsoft.com/office/drawing/2014/main" id="{BE72D672-1935-4B34-BC1C-FE195A7AE58A}"/>
              </a:ext>
            </a:extLst>
          </p:cNvPr>
          <p:cNvSpPr>
            <a:spLocks noGrp="1"/>
          </p:cNvSpPr>
          <p:nvPr>
            <p:ph type="body" sz="quarter" idx="19" hasCustomPrompt="1"/>
          </p:nvPr>
        </p:nvSpPr>
        <p:spPr>
          <a:xfrm>
            <a:off x="3933374" y="1592263"/>
            <a:ext cx="7605374" cy="247650"/>
          </a:xfrm>
        </p:spPr>
        <p:txBody>
          <a:bodyPr/>
          <a:lstStyle>
            <a:lvl1pPr>
              <a:defRPr b="1"/>
            </a:lvl1pPr>
          </a:lstStyle>
          <a:p>
            <a:pPr lvl="0"/>
            <a:r>
              <a:rPr lang="nl-NL" noProof="0" dirty="0"/>
              <a:t>Klik om kop toe te voegen</a:t>
            </a:r>
          </a:p>
        </p:txBody>
      </p:sp>
      <p:sp>
        <p:nvSpPr>
          <p:cNvPr id="16" name="Content Placeholder 6">
            <a:extLst>
              <a:ext uri="{FF2B5EF4-FFF2-40B4-BE49-F238E27FC236}">
                <a16:creationId xmlns:a16="http://schemas.microsoft.com/office/drawing/2014/main" id="{10AE0CBA-A492-4D7C-80C0-96D2A496F04A}"/>
              </a:ext>
            </a:extLst>
          </p:cNvPr>
          <p:cNvSpPr>
            <a:spLocks noGrp="1"/>
          </p:cNvSpPr>
          <p:nvPr>
            <p:ph sz="quarter" idx="20" hasCustomPrompt="1"/>
          </p:nvPr>
        </p:nvSpPr>
        <p:spPr>
          <a:xfrm>
            <a:off x="3933372" y="1947863"/>
            <a:ext cx="7605378" cy="4360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9" name="Title Placeholder 4">
            <a:extLst>
              <a:ext uri="{FF2B5EF4-FFF2-40B4-BE49-F238E27FC236}">
                <a16:creationId xmlns:a16="http://schemas.microsoft.com/office/drawing/2014/main" id="{C72C7A1C-2235-460A-8E14-BEF7413FA5E3}"/>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31325850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ox (2) Chart (L)">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2" name="Content Placeholder 6">
            <a:extLst>
              <a:ext uri="{FF2B5EF4-FFF2-40B4-BE49-F238E27FC236}">
                <a16:creationId xmlns:a16="http://schemas.microsoft.com/office/drawing/2014/main" id="{CCB64B6D-912F-411E-B8EC-6E5A8C9A3276}"/>
              </a:ext>
            </a:extLst>
          </p:cNvPr>
          <p:cNvSpPr>
            <a:spLocks noGrp="1"/>
          </p:cNvSpPr>
          <p:nvPr>
            <p:ph sz="quarter" idx="18" hasCustomPrompt="1"/>
          </p:nvPr>
        </p:nvSpPr>
        <p:spPr>
          <a:xfrm>
            <a:off x="6200787" y="1610863"/>
            <a:ext cx="5332401" cy="4697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Text Placeholder 8">
            <a:extLst>
              <a:ext uri="{FF2B5EF4-FFF2-40B4-BE49-F238E27FC236}">
                <a16:creationId xmlns:a16="http://schemas.microsoft.com/office/drawing/2014/main" id="{BE72D672-1935-4B34-BC1C-FE195A7AE58A}"/>
              </a:ext>
            </a:extLst>
          </p:cNvPr>
          <p:cNvSpPr>
            <a:spLocks noGrp="1"/>
          </p:cNvSpPr>
          <p:nvPr>
            <p:ph type="body" sz="quarter" idx="19" hasCustomPrompt="1"/>
          </p:nvPr>
        </p:nvSpPr>
        <p:spPr>
          <a:xfrm>
            <a:off x="666749" y="1610863"/>
            <a:ext cx="5332398" cy="247650"/>
          </a:xfrm>
        </p:spPr>
        <p:txBody>
          <a:bodyPr/>
          <a:lstStyle>
            <a:lvl1pPr>
              <a:defRPr b="1"/>
            </a:lvl1pPr>
          </a:lstStyle>
          <a:p>
            <a:pPr lvl="0"/>
            <a:r>
              <a:rPr lang="nl-NL" noProof="0" dirty="0"/>
              <a:t>Klik om kop toe te voegen</a:t>
            </a:r>
          </a:p>
        </p:txBody>
      </p:sp>
      <p:sp>
        <p:nvSpPr>
          <p:cNvPr id="16" name="Content Placeholder 6">
            <a:extLst>
              <a:ext uri="{FF2B5EF4-FFF2-40B4-BE49-F238E27FC236}">
                <a16:creationId xmlns:a16="http://schemas.microsoft.com/office/drawing/2014/main" id="{10AE0CBA-A492-4D7C-80C0-96D2A496F04A}"/>
              </a:ext>
            </a:extLst>
          </p:cNvPr>
          <p:cNvSpPr>
            <a:spLocks noGrp="1"/>
          </p:cNvSpPr>
          <p:nvPr>
            <p:ph sz="quarter" idx="20" hasCustomPrompt="1"/>
          </p:nvPr>
        </p:nvSpPr>
        <p:spPr>
          <a:xfrm>
            <a:off x="666747" y="1947863"/>
            <a:ext cx="5332401" cy="4360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9" name="Title Placeholder 4">
            <a:extLst>
              <a:ext uri="{FF2B5EF4-FFF2-40B4-BE49-F238E27FC236}">
                <a16:creationId xmlns:a16="http://schemas.microsoft.com/office/drawing/2014/main" id="{24158B8C-B26C-496F-8EB2-5C12DB9DBAF8}"/>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37259632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ox (2) Charts (2)">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0" name="Text Placeholder 8">
            <a:extLst>
              <a:ext uri="{FF2B5EF4-FFF2-40B4-BE49-F238E27FC236}">
                <a16:creationId xmlns:a16="http://schemas.microsoft.com/office/drawing/2014/main" id="{9687C6A3-7A70-4369-848E-C0903E78D4BF}"/>
              </a:ext>
            </a:extLst>
          </p:cNvPr>
          <p:cNvSpPr>
            <a:spLocks noGrp="1"/>
          </p:cNvSpPr>
          <p:nvPr>
            <p:ph type="body" sz="quarter" idx="16" hasCustomPrompt="1"/>
          </p:nvPr>
        </p:nvSpPr>
        <p:spPr>
          <a:xfrm>
            <a:off x="666750" y="1611881"/>
            <a:ext cx="5332398" cy="247650"/>
          </a:xfrm>
        </p:spPr>
        <p:txBody>
          <a:bodyPr/>
          <a:lstStyle>
            <a:lvl1pPr>
              <a:defRPr b="1"/>
            </a:lvl1pPr>
          </a:lstStyle>
          <a:p>
            <a:pPr lvl="0"/>
            <a:r>
              <a:rPr lang="nl-NL" noProof="0" dirty="0"/>
              <a:t>Klik om kop toe te voegen</a:t>
            </a:r>
          </a:p>
        </p:txBody>
      </p:sp>
      <p:sp>
        <p:nvSpPr>
          <p:cNvPr id="12" name="Content Placeholder 6">
            <a:extLst>
              <a:ext uri="{FF2B5EF4-FFF2-40B4-BE49-F238E27FC236}">
                <a16:creationId xmlns:a16="http://schemas.microsoft.com/office/drawing/2014/main" id="{CCB64B6D-912F-411E-B8EC-6E5A8C9A3276}"/>
              </a:ext>
            </a:extLst>
          </p:cNvPr>
          <p:cNvSpPr>
            <a:spLocks noGrp="1"/>
          </p:cNvSpPr>
          <p:nvPr>
            <p:ph sz="quarter" idx="18" hasCustomPrompt="1"/>
          </p:nvPr>
        </p:nvSpPr>
        <p:spPr>
          <a:xfrm>
            <a:off x="666748" y="1947863"/>
            <a:ext cx="5332401" cy="4360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Text Placeholder 8">
            <a:extLst>
              <a:ext uri="{FF2B5EF4-FFF2-40B4-BE49-F238E27FC236}">
                <a16:creationId xmlns:a16="http://schemas.microsoft.com/office/drawing/2014/main" id="{BE72D672-1935-4B34-BC1C-FE195A7AE58A}"/>
              </a:ext>
            </a:extLst>
          </p:cNvPr>
          <p:cNvSpPr>
            <a:spLocks noGrp="1"/>
          </p:cNvSpPr>
          <p:nvPr>
            <p:ph type="body" sz="quarter" idx="19" hasCustomPrompt="1"/>
          </p:nvPr>
        </p:nvSpPr>
        <p:spPr>
          <a:xfrm>
            <a:off x="6206350" y="1611881"/>
            <a:ext cx="5332398" cy="247650"/>
          </a:xfrm>
        </p:spPr>
        <p:txBody>
          <a:bodyPr/>
          <a:lstStyle>
            <a:lvl1pPr>
              <a:defRPr b="1"/>
            </a:lvl1pPr>
          </a:lstStyle>
          <a:p>
            <a:pPr lvl="0"/>
            <a:r>
              <a:rPr lang="nl-NL" noProof="0" dirty="0"/>
              <a:t>Klik om kop toe te voegen</a:t>
            </a:r>
          </a:p>
        </p:txBody>
      </p:sp>
      <p:sp>
        <p:nvSpPr>
          <p:cNvPr id="16" name="Content Placeholder 6">
            <a:extLst>
              <a:ext uri="{FF2B5EF4-FFF2-40B4-BE49-F238E27FC236}">
                <a16:creationId xmlns:a16="http://schemas.microsoft.com/office/drawing/2014/main" id="{10AE0CBA-A492-4D7C-80C0-96D2A496F04A}"/>
              </a:ext>
            </a:extLst>
          </p:cNvPr>
          <p:cNvSpPr>
            <a:spLocks noGrp="1"/>
          </p:cNvSpPr>
          <p:nvPr>
            <p:ph sz="quarter" idx="20" hasCustomPrompt="1"/>
          </p:nvPr>
        </p:nvSpPr>
        <p:spPr>
          <a:xfrm>
            <a:off x="6206348" y="1947863"/>
            <a:ext cx="5332401" cy="4360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7" name="Title Placeholder 4">
            <a:extLst>
              <a:ext uri="{FF2B5EF4-FFF2-40B4-BE49-F238E27FC236}">
                <a16:creationId xmlns:a16="http://schemas.microsoft.com/office/drawing/2014/main" id="{474A37A3-01B9-499C-A343-CC5B470962E8}"/>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12523305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ox (2) FRAM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4" name="Text Placeholder 13">
            <a:extLst>
              <a:ext uri="{FF2B5EF4-FFF2-40B4-BE49-F238E27FC236}">
                <a16:creationId xmlns:a16="http://schemas.microsoft.com/office/drawing/2014/main" id="{F85B7080-2C23-4945-BD92-A2F1CE74FADB}"/>
              </a:ext>
            </a:extLst>
          </p:cNvPr>
          <p:cNvSpPr>
            <a:spLocks noGrp="1"/>
          </p:cNvSpPr>
          <p:nvPr>
            <p:ph type="body" sz="quarter" idx="16" hasCustomPrompt="1"/>
          </p:nvPr>
        </p:nvSpPr>
        <p:spPr>
          <a:xfrm>
            <a:off x="666747" y="1614179"/>
            <a:ext cx="5331600" cy="306388"/>
          </a:xfrm>
          <a:solidFill>
            <a:schemeClr val="tx2"/>
          </a:solidFill>
          <a:ln w="19050">
            <a:solidFill>
              <a:schemeClr val="accent1"/>
            </a:solidFill>
          </a:ln>
        </p:spPr>
        <p:txBody>
          <a:bodyPr anchor="ctr">
            <a:noAutofit/>
          </a:bodyPr>
          <a:lstStyle>
            <a:lvl1pPr algn="l">
              <a:defRPr b="1">
                <a:solidFill>
                  <a:schemeClr val="bg1"/>
                </a:solidFill>
              </a:defRPr>
            </a:lvl1pPr>
          </a:lstStyle>
          <a:p>
            <a:pPr lvl="0"/>
            <a:r>
              <a:rPr lang="nl-NL" noProof="0" dirty="0"/>
              <a:t>Klik om kop toe te voegen</a:t>
            </a:r>
          </a:p>
        </p:txBody>
      </p:sp>
      <p:sp>
        <p:nvSpPr>
          <p:cNvPr id="16" name="Content Placeholder 6">
            <a:extLst>
              <a:ext uri="{FF2B5EF4-FFF2-40B4-BE49-F238E27FC236}">
                <a16:creationId xmlns:a16="http://schemas.microsoft.com/office/drawing/2014/main" id="{D53EFE07-6B0D-43AE-9A73-DDF130255B46}"/>
              </a:ext>
            </a:extLst>
          </p:cNvPr>
          <p:cNvSpPr>
            <a:spLocks noGrp="1"/>
          </p:cNvSpPr>
          <p:nvPr>
            <p:ph sz="quarter" idx="17" hasCustomPrompt="1"/>
          </p:nvPr>
        </p:nvSpPr>
        <p:spPr>
          <a:xfrm>
            <a:off x="6207148" y="1921145"/>
            <a:ext cx="5332401" cy="4387580"/>
          </a:xfrm>
          <a:ln w="19050">
            <a:solidFill>
              <a:schemeClr val="accent1"/>
            </a:solidFill>
          </a:ln>
        </p:spPr>
        <p:txBody>
          <a:bodyPr vert="horz" lIns="91440" tIns="45720" rIns="91440" bIns="45720" rtlCol="0">
            <a:normAutofit/>
          </a:bodyPr>
          <a:lstStyle>
            <a:lvl1pPr>
              <a:defRPr lang="en-US" dirty="0" smtClean="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7" name="Text Placeholder 13">
            <a:extLst>
              <a:ext uri="{FF2B5EF4-FFF2-40B4-BE49-F238E27FC236}">
                <a16:creationId xmlns:a16="http://schemas.microsoft.com/office/drawing/2014/main" id="{E4EF8785-6382-4E3B-A796-826E7F6B57ED}"/>
              </a:ext>
            </a:extLst>
          </p:cNvPr>
          <p:cNvSpPr>
            <a:spLocks noGrp="1"/>
          </p:cNvSpPr>
          <p:nvPr>
            <p:ph type="body" sz="quarter" idx="18" hasCustomPrompt="1"/>
          </p:nvPr>
        </p:nvSpPr>
        <p:spPr>
          <a:xfrm>
            <a:off x="6207148" y="1614179"/>
            <a:ext cx="5331600" cy="306388"/>
          </a:xfrm>
          <a:solidFill>
            <a:schemeClr val="tx2"/>
          </a:solidFill>
          <a:ln w="19050">
            <a:solidFill>
              <a:schemeClr val="accent1"/>
            </a:solidFill>
          </a:ln>
        </p:spPr>
        <p:txBody>
          <a:bodyPr vert="horz" lIns="91440" tIns="45720" rIns="91440" bIns="45720" rtlCol="0" anchor="ctr">
            <a:noAutofit/>
          </a:bodyPr>
          <a:lstStyle>
            <a:lvl1pPr algn="l">
              <a:defRPr lang="nl-NL" b="1" dirty="0">
                <a:solidFill>
                  <a:schemeClr val="bg1"/>
                </a:solidFill>
              </a:defRPr>
            </a:lvl1pPr>
          </a:lstStyle>
          <a:p>
            <a:pPr lvl="0"/>
            <a:r>
              <a:rPr lang="nl-NL" noProof="0" dirty="0"/>
              <a:t>Klik om kop toe te voegen</a:t>
            </a:r>
          </a:p>
        </p:txBody>
      </p:sp>
      <p:sp>
        <p:nvSpPr>
          <p:cNvPr id="13" name="Content Placeholder 6">
            <a:extLst>
              <a:ext uri="{FF2B5EF4-FFF2-40B4-BE49-F238E27FC236}">
                <a16:creationId xmlns:a16="http://schemas.microsoft.com/office/drawing/2014/main" id="{E387A610-BAEE-4134-8731-50BE9BACF077}"/>
              </a:ext>
            </a:extLst>
          </p:cNvPr>
          <p:cNvSpPr>
            <a:spLocks noGrp="1"/>
          </p:cNvSpPr>
          <p:nvPr>
            <p:ph sz="quarter" idx="19" hasCustomPrompt="1"/>
          </p:nvPr>
        </p:nvSpPr>
        <p:spPr>
          <a:xfrm>
            <a:off x="666747" y="1921145"/>
            <a:ext cx="5332401" cy="4387580"/>
          </a:xfrm>
          <a:ln w="19050">
            <a:solidFill>
              <a:schemeClr val="accent1"/>
            </a:solidFill>
          </a:ln>
        </p:spPr>
        <p:txBody>
          <a:bodyPr vert="horz" lIns="91440" tIns="45720" rIns="91440" bIns="45720" rtlCol="0">
            <a:normAutofit/>
          </a:bodyPr>
          <a:lstStyle>
            <a:lvl1pPr>
              <a:defRPr lang="en-US" dirty="0" smtClean="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0" name="Title Placeholder 4">
            <a:extLst>
              <a:ext uri="{FF2B5EF4-FFF2-40B4-BE49-F238E27FC236}">
                <a16:creationId xmlns:a16="http://schemas.microsoft.com/office/drawing/2014/main" id="{675F4FA1-E558-4054-BE99-5766078BFBE1}"/>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21419839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ox (3)">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610436"/>
            <a:ext cx="3516682" cy="4698289"/>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610436"/>
            <a:ext cx="3516682" cy="4698289"/>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22066" y="1610436"/>
            <a:ext cx="3516682" cy="4698289"/>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4" name="Title Placeholder 4">
            <a:extLst>
              <a:ext uri="{FF2B5EF4-FFF2-40B4-BE49-F238E27FC236}">
                <a16:creationId xmlns:a16="http://schemas.microsoft.com/office/drawing/2014/main" id="{6AF244D1-22B7-4873-8D75-02920125EC16}"/>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10883235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ox (3) Charts (3)">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943100"/>
            <a:ext cx="3516682" cy="4365625"/>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943100"/>
            <a:ext cx="3516682" cy="4365625"/>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22066" y="1943100"/>
            <a:ext cx="3516682" cy="4365625"/>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4" name="Title Placeholder 4">
            <a:extLst>
              <a:ext uri="{FF2B5EF4-FFF2-40B4-BE49-F238E27FC236}">
                <a16:creationId xmlns:a16="http://schemas.microsoft.com/office/drawing/2014/main" id="{6AF244D1-22B7-4873-8D75-02920125EC16}"/>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
        <p:nvSpPr>
          <p:cNvPr id="9" name="Text Placeholder 8">
            <a:extLst>
              <a:ext uri="{FF2B5EF4-FFF2-40B4-BE49-F238E27FC236}">
                <a16:creationId xmlns:a16="http://schemas.microsoft.com/office/drawing/2014/main" id="{A019A07C-C41C-4912-9B77-FFAE89A8FB22}"/>
              </a:ext>
            </a:extLst>
          </p:cNvPr>
          <p:cNvSpPr>
            <a:spLocks noGrp="1"/>
          </p:cNvSpPr>
          <p:nvPr>
            <p:ph type="body" sz="quarter" idx="17" hasCustomPrompt="1"/>
          </p:nvPr>
        </p:nvSpPr>
        <p:spPr>
          <a:xfrm>
            <a:off x="666750" y="1611881"/>
            <a:ext cx="3516680" cy="247650"/>
          </a:xfrm>
        </p:spPr>
        <p:txBody>
          <a:bodyPr/>
          <a:lstStyle>
            <a:lvl1pPr>
              <a:defRPr b="1"/>
            </a:lvl1pPr>
          </a:lstStyle>
          <a:p>
            <a:pPr lvl="0"/>
            <a:r>
              <a:rPr lang="nl-NL" noProof="0" dirty="0"/>
              <a:t>Klik om kop toe te voegen</a:t>
            </a:r>
          </a:p>
        </p:txBody>
      </p:sp>
      <p:sp>
        <p:nvSpPr>
          <p:cNvPr id="15" name="Text Placeholder 8">
            <a:extLst>
              <a:ext uri="{FF2B5EF4-FFF2-40B4-BE49-F238E27FC236}">
                <a16:creationId xmlns:a16="http://schemas.microsoft.com/office/drawing/2014/main" id="{83041FF1-27D1-44F4-93EA-E07868987C04}"/>
              </a:ext>
            </a:extLst>
          </p:cNvPr>
          <p:cNvSpPr>
            <a:spLocks noGrp="1"/>
          </p:cNvSpPr>
          <p:nvPr>
            <p:ph type="body" sz="quarter" idx="18" hasCustomPrompt="1"/>
          </p:nvPr>
        </p:nvSpPr>
        <p:spPr>
          <a:xfrm>
            <a:off x="4337660" y="1611881"/>
            <a:ext cx="3516680" cy="247650"/>
          </a:xfrm>
        </p:spPr>
        <p:txBody>
          <a:bodyPr/>
          <a:lstStyle>
            <a:lvl1pPr>
              <a:defRPr b="1"/>
            </a:lvl1pPr>
          </a:lstStyle>
          <a:p>
            <a:pPr lvl="0"/>
            <a:r>
              <a:rPr lang="nl-NL" noProof="0" dirty="0"/>
              <a:t>Klik om kop toe te voegen</a:t>
            </a:r>
          </a:p>
        </p:txBody>
      </p:sp>
      <p:sp>
        <p:nvSpPr>
          <p:cNvPr id="16" name="Text Placeholder 8">
            <a:extLst>
              <a:ext uri="{FF2B5EF4-FFF2-40B4-BE49-F238E27FC236}">
                <a16:creationId xmlns:a16="http://schemas.microsoft.com/office/drawing/2014/main" id="{906A2C6F-303E-4036-9156-1E32B7605E36}"/>
              </a:ext>
            </a:extLst>
          </p:cNvPr>
          <p:cNvSpPr>
            <a:spLocks noGrp="1"/>
          </p:cNvSpPr>
          <p:nvPr>
            <p:ph type="body" sz="quarter" idx="19" hasCustomPrompt="1"/>
          </p:nvPr>
        </p:nvSpPr>
        <p:spPr>
          <a:xfrm>
            <a:off x="8022067" y="1611881"/>
            <a:ext cx="3516680" cy="247650"/>
          </a:xfrm>
        </p:spPr>
        <p:txBody>
          <a:bodyPr/>
          <a:lstStyle>
            <a:lvl1pPr>
              <a:defRPr b="1"/>
            </a:lvl1pPr>
          </a:lstStyle>
          <a:p>
            <a:pPr lvl="0"/>
            <a:r>
              <a:rPr lang="nl-NL" noProof="0" dirty="0"/>
              <a:t>Klik om kop toe te voegen</a:t>
            </a:r>
          </a:p>
        </p:txBody>
      </p:sp>
    </p:spTree>
    <p:extLst>
      <p:ext uri="{BB962C8B-B14F-4D97-AF65-F5344CB8AC3E}">
        <p14:creationId xmlns:p14="http://schemas.microsoft.com/office/powerpoint/2010/main" val="8781445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ox (3) FRAM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897039"/>
            <a:ext cx="3516682" cy="441168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897039"/>
            <a:ext cx="3516682" cy="441168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08570" y="1897039"/>
            <a:ext cx="3516682" cy="441168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1" name="Text Placeholder 13">
            <a:extLst>
              <a:ext uri="{FF2B5EF4-FFF2-40B4-BE49-F238E27FC236}">
                <a16:creationId xmlns:a16="http://schemas.microsoft.com/office/drawing/2014/main" id="{3BD1FF2C-B4D8-42FA-958B-8FB5060C1737}"/>
              </a:ext>
            </a:extLst>
          </p:cNvPr>
          <p:cNvSpPr>
            <a:spLocks noGrp="1"/>
          </p:cNvSpPr>
          <p:nvPr>
            <p:ph type="body" sz="quarter" idx="17" hasCustomPrompt="1"/>
          </p:nvPr>
        </p:nvSpPr>
        <p:spPr>
          <a:xfrm>
            <a:off x="666747" y="1600532"/>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2" name="Text Placeholder 13">
            <a:extLst>
              <a:ext uri="{FF2B5EF4-FFF2-40B4-BE49-F238E27FC236}">
                <a16:creationId xmlns:a16="http://schemas.microsoft.com/office/drawing/2014/main" id="{1E466C80-4B56-4866-A03E-8CF75AEA2547}"/>
              </a:ext>
            </a:extLst>
          </p:cNvPr>
          <p:cNvSpPr>
            <a:spLocks noGrp="1"/>
          </p:cNvSpPr>
          <p:nvPr>
            <p:ph type="body" sz="quarter" idx="18" hasCustomPrompt="1"/>
          </p:nvPr>
        </p:nvSpPr>
        <p:spPr>
          <a:xfrm>
            <a:off x="4344407" y="1600532"/>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3" name="Text Placeholder 13">
            <a:extLst>
              <a:ext uri="{FF2B5EF4-FFF2-40B4-BE49-F238E27FC236}">
                <a16:creationId xmlns:a16="http://schemas.microsoft.com/office/drawing/2014/main" id="{2DAF1E47-636E-42F7-9092-19CA9CAB39B8}"/>
              </a:ext>
            </a:extLst>
          </p:cNvPr>
          <p:cNvSpPr>
            <a:spLocks noGrp="1"/>
          </p:cNvSpPr>
          <p:nvPr>
            <p:ph type="body" sz="quarter" idx="19" hasCustomPrompt="1"/>
          </p:nvPr>
        </p:nvSpPr>
        <p:spPr>
          <a:xfrm>
            <a:off x="8008570" y="1600532"/>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4" name="Title Placeholder 4">
            <a:extLst>
              <a:ext uri="{FF2B5EF4-FFF2-40B4-BE49-F238E27FC236}">
                <a16:creationId xmlns:a16="http://schemas.microsoft.com/office/drawing/2014/main" id="{22D0F762-5336-41D3-AA19-22473EE23859}"/>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15356217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x (4)">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7" y="1614179"/>
            <a:ext cx="5332401" cy="2221224"/>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6192852" y="1614179"/>
            <a:ext cx="5332401" cy="2221224"/>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2" name="Content Placeholder 6">
            <a:extLst>
              <a:ext uri="{FF2B5EF4-FFF2-40B4-BE49-F238E27FC236}">
                <a16:creationId xmlns:a16="http://schemas.microsoft.com/office/drawing/2014/main" id="{609F7D38-8A05-476E-A5F6-946551480FF1}"/>
              </a:ext>
            </a:extLst>
          </p:cNvPr>
          <p:cNvSpPr>
            <a:spLocks noGrp="1"/>
          </p:cNvSpPr>
          <p:nvPr>
            <p:ph sz="quarter" idx="16" hasCustomPrompt="1"/>
          </p:nvPr>
        </p:nvSpPr>
        <p:spPr>
          <a:xfrm>
            <a:off x="666747" y="4051242"/>
            <a:ext cx="5332401" cy="2245406"/>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3" name="Content Placeholder 6">
            <a:extLst>
              <a:ext uri="{FF2B5EF4-FFF2-40B4-BE49-F238E27FC236}">
                <a16:creationId xmlns:a16="http://schemas.microsoft.com/office/drawing/2014/main" id="{C90F3D03-874C-4519-A9D2-A690D7D852D0}"/>
              </a:ext>
            </a:extLst>
          </p:cNvPr>
          <p:cNvSpPr>
            <a:spLocks noGrp="1"/>
          </p:cNvSpPr>
          <p:nvPr>
            <p:ph sz="quarter" idx="17" hasCustomPrompt="1"/>
          </p:nvPr>
        </p:nvSpPr>
        <p:spPr>
          <a:xfrm>
            <a:off x="6192852" y="4051242"/>
            <a:ext cx="5332401" cy="2245406"/>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7" name="Title Placeholder 4">
            <a:extLst>
              <a:ext uri="{FF2B5EF4-FFF2-40B4-BE49-F238E27FC236}">
                <a16:creationId xmlns:a16="http://schemas.microsoft.com/office/drawing/2014/main" id="{D426147B-6934-459D-8EA4-18D319E107A7}"/>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3212333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ox (4) Charts (4)">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7" y="1893455"/>
            <a:ext cx="5332401" cy="1941947"/>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6192852" y="1893455"/>
            <a:ext cx="5332401" cy="1941947"/>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2" name="Content Placeholder 6">
            <a:extLst>
              <a:ext uri="{FF2B5EF4-FFF2-40B4-BE49-F238E27FC236}">
                <a16:creationId xmlns:a16="http://schemas.microsoft.com/office/drawing/2014/main" id="{609F7D38-8A05-476E-A5F6-946551480FF1}"/>
              </a:ext>
            </a:extLst>
          </p:cNvPr>
          <p:cNvSpPr>
            <a:spLocks noGrp="1"/>
          </p:cNvSpPr>
          <p:nvPr>
            <p:ph sz="quarter" idx="16" hasCustomPrompt="1"/>
          </p:nvPr>
        </p:nvSpPr>
        <p:spPr>
          <a:xfrm>
            <a:off x="666747" y="4318000"/>
            <a:ext cx="5332401" cy="1978647"/>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3" name="Content Placeholder 6">
            <a:extLst>
              <a:ext uri="{FF2B5EF4-FFF2-40B4-BE49-F238E27FC236}">
                <a16:creationId xmlns:a16="http://schemas.microsoft.com/office/drawing/2014/main" id="{C90F3D03-874C-4519-A9D2-A690D7D852D0}"/>
              </a:ext>
            </a:extLst>
          </p:cNvPr>
          <p:cNvSpPr>
            <a:spLocks noGrp="1"/>
          </p:cNvSpPr>
          <p:nvPr>
            <p:ph sz="quarter" idx="17" hasCustomPrompt="1"/>
          </p:nvPr>
        </p:nvSpPr>
        <p:spPr>
          <a:xfrm>
            <a:off x="6192852" y="4318000"/>
            <a:ext cx="5332401" cy="1978647"/>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7" name="Title Placeholder 4">
            <a:extLst>
              <a:ext uri="{FF2B5EF4-FFF2-40B4-BE49-F238E27FC236}">
                <a16:creationId xmlns:a16="http://schemas.microsoft.com/office/drawing/2014/main" id="{D426147B-6934-459D-8EA4-18D319E107A7}"/>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
        <p:nvSpPr>
          <p:cNvPr id="10" name="Text Placeholder 8">
            <a:extLst>
              <a:ext uri="{FF2B5EF4-FFF2-40B4-BE49-F238E27FC236}">
                <a16:creationId xmlns:a16="http://schemas.microsoft.com/office/drawing/2014/main" id="{BF93BD8D-4A67-4A93-803E-7FAD5D065B5C}"/>
              </a:ext>
            </a:extLst>
          </p:cNvPr>
          <p:cNvSpPr>
            <a:spLocks noGrp="1"/>
          </p:cNvSpPr>
          <p:nvPr>
            <p:ph type="body" sz="quarter" idx="18" hasCustomPrompt="1"/>
          </p:nvPr>
        </p:nvSpPr>
        <p:spPr>
          <a:xfrm>
            <a:off x="666747" y="1611881"/>
            <a:ext cx="5332398" cy="247650"/>
          </a:xfrm>
        </p:spPr>
        <p:txBody>
          <a:bodyPr/>
          <a:lstStyle>
            <a:lvl1pPr>
              <a:defRPr b="1"/>
            </a:lvl1pPr>
          </a:lstStyle>
          <a:p>
            <a:pPr lvl="0"/>
            <a:r>
              <a:rPr lang="nl-NL" noProof="0" dirty="0"/>
              <a:t>Klik om kop toe te voegen</a:t>
            </a:r>
          </a:p>
        </p:txBody>
      </p:sp>
      <p:sp>
        <p:nvSpPr>
          <p:cNvPr id="11" name="Text Placeholder 8">
            <a:extLst>
              <a:ext uri="{FF2B5EF4-FFF2-40B4-BE49-F238E27FC236}">
                <a16:creationId xmlns:a16="http://schemas.microsoft.com/office/drawing/2014/main" id="{E02998D9-BFAB-41BB-9F05-16848A4F1DB4}"/>
              </a:ext>
            </a:extLst>
          </p:cNvPr>
          <p:cNvSpPr>
            <a:spLocks noGrp="1"/>
          </p:cNvSpPr>
          <p:nvPr>
            <p:ph type="body" sz="quarter" idx="19" hasCustomPrompt="1"/>
          </p:nvPr>
        </p:nvSpPr>
        <p:spPr>
          <a:xfrm>
            <a:off x="6192852" y="1611881"/>
            <a:ext cx="5332398" cy="247650"/>
          </a:xfrm>
        </p:spPr>
        <p:txBody>
          <a:bodyPr/>
          <a:lstStyle>
            <a:lvl1pPr>
              <a:defRPr b="1"/>
            </a:lvl1pPr>
          </a:lstStyle>
          <a:p>
            <a:pPr lvl="0"/>
            <a:r>
              <a:rPr lang="nl-NL" noProof="0" dirty="0"/>
              <a:t>Klik om kop toe te voegen</a:t>
            </a:r>
          </a:p>
        </p:txBody>
      </p:sp>
      <p:sp>
        <p:nvSpPr>
          <p:cNvPr id="14" name="Text Placeholder 8">
            <a:extLst>
              <a:ext uri="{FF2B5EF4-FFF2-40B4-BE49-F238E27FC236}">
                <a16:creationId xmlns:a16="http://schemas.microsoft.com/office/drawing/2014/main" id="{30FD6994-391F-433F-BDE4-0540A6E06D4F}"/>
              </a:ext>
            </a:extLst>
          </p:cNvPr>
          <p:cNvSpPr>
            <a:spLocks noGrp="1"/>
          </p:cNvSpPr>
          <p:nvPr>
            <p:ph type="body" sz="quarter" idx="20" hasCustomPrompt="1"/>
          </p:nvPr>
        </p:nvSpPr>
        <p:spPr>
          <a:xfrm>
            <a:off x="666747" y="4034805"/>
            <a:ext cx="5332398" cy="247650"/>
          </a:xfrm>
        </p:spPr>
        <p:txBody>
          <a:bodyPr/>
          <a:lstStyle>
            <a:lvl1pPr>
              <a:defRPr b="1"/>
            </a:lvl1pPr>
          </a:lstStyle>
          <a:p>
            <a:pPr lvl="0"/>
            <a:r>
              <a:rPr lang="nl-NL" noProof="0" dirty="0"/>
              <a:t>Klik om kop toe te voegen</a:t>
            </a:r>
          </a:p>
        </p:txBody>
      </p:sp>
      <p:sp>
        <p:nvSpPr>
          <p:cNvPr id="15" name="Text Placeholder 8">
            <a:extLst>
              <a:ext uri="{FF2B5EF4-FFF2-40B4-BE49-F238E27FC236}">
                <a16:creationId xmlns:a16="http://schemas.microsoft.com/office/drawing/2014/main" id="{021C46BC-655F-4A5D-A2D5-2A19EDCE5041}"/>
              </a:ext>
            </a:extLst>
          </p:cNvPr>
          <p:cNvSpPr>
            <a:spLocks noGrp="1"/>
          </p:cNvSpPr>
          <p:nvPr>
            <p:ph type="body" sz="quarter" idx="21" hasCustomPrompt="1"/>
          </p:nvPr>
        </p:nvSpPr>
        <p:spPr>
          <a:xfrm>
            <a:off x="6192852" y="4034805"/>
            <a:ext cx="5332398" cy="247650"/>
          </a:xfrm>
        </p:spPr>
        <p:txBody>
          <a:bodyPr/>
          <a:lstStyle>
            <a:lvl1pPr>
              <a:defRPr b="1"/>
            </a:lvl1pPr>
          </a:lstStyle>
          <a:p>
            <a:pPr lvl="0"/>
            <a:r>
              <a:rPr lang="nl-NL" noProof="0" dirty="0"/>
              <a:t>Klik om kop toe te voegen</a:t>
            </a:r>
          </a:p>
        </p:txBody>
      </p:sp>
    </p:spTree>
    <p:extLst>
      <p:ext uri="{BB962C8B-B14F-4D97-AF65-F5344CB8AC3E}">
        <p14:creationId xmlns:p14="http://schemas.microsoft.com/office/powerpoint/2010/main" val="30926790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ox (4) FRAM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7" y="1920567"/>
            <a:ext cx="5332401" cy="191483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6192051" y="1920567"/>
            <a:ext cx="5332401" cy="191483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4" name="Text Placeholder 13">
            <a:extLst>
              <a:ext uri="{FF2B5EF4-FFF2-40B4-BE49-F238E27FC236}">
                <a16:creationId xmlns:a16="http://schemas.microsoft.com/office/drawing/2014/main" id="{0A0116B7-2DDA-4F17-84E6-CC6DF2123E96}"/>
              </a:ext>
            </a:extLst>
          </p:cNvPr>
          <p:cNvSpPr>
            <a:spLocks noGrp="1"/>
          </p:cNvSpPr>
          <p:nvPr>
            <p:ph type="body" sz="quarter" idx="18" hasCustomPrompt="1"/>
          </p:nvPr>
        </p:nvSpPr>
        <p:spPr>
          <a:xfrm>
            <a:off x="666747" y="1614179"/>
            <a:ext cx="5331600"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5" name="Text Placeholder 13">
            <a:extLst>
              <a:ext uri="{FF2B5EF4-FFF2-40B4-BE49-F238E27FC236}">
                <a16:creationId xmlns:a16="http://schemas.microsoft.com/office/drawing/2014/main" id="{B93655A9-D6B4-4AEE-A369-A04444CD373D}"/>
              </a:ext>
            </a:extLst>
          </p:cNvPr>
          <p:cNvSpPr>
            <a:spLocks noGrp="1"/>
          </p:cNvSpPr>
          <p:nvPr>
            <p:ph type="body" sz="quarter" idx="19" hasCustomPrompt="1"/>
          </p:nvPr>
        </p:nvSpPr>
        <p:spPr>
          <a:xfrm>
            <a:off x="6192051" y="1614179"/>
            <a:ext cx="5331600"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6" name="Text Placeholder 13">
            <a:extLst>
              <a:ext uri="{FF2B5EF4-FFF2-40B4-BE49-F238E27FC236}">
                <a16:creationId xmlns:a16="http://schemas.microsoft.com/office/drawing/2014/main" id="{1DF4E769-2159-4882-91BA-CC023C7C38AA}"/>
              </a:ext>
            </a:extLst>
          </p:cNvPr>
          <p:cNvSpPr>
            <a:spLocks noGrp="1"/>
          </p:cNvSpPr>
          <p:nvPr>
            <p:ph type="body" sz="quarter" idx="20" hasCustomPrompt="1"/>
          </p:nvPr>
        </p:nvSpPr>
        <p:spPr>
          <a:xfrm>
            <a:off x="666747" y="4078538"/>
            <a:ext cx="5331600" cy="306388"/>
          </a:xfrm>
          <a:solidFill>
            <a:schemeClr val="tx2"/>
          </a:solidFill>
          <a:ln w="19050">
            <a:solidFill>
              <a:schemeClr val="accent1"/>
            </a:solidFill>
          </a:ln>
        </p:spPr>
        <p:txBody>
          <a:bodyPr vert="horz" lIns="91440" tIns="45720" rIns="91440" bIns="45720" rtlCol="0" anchor="ctr">
            <a:noAutofit/>
          </a:bodyPr>
          <a:lstStyle>
            <a:lvl1pPr>
              <a:defRPr lang="nl-NL" b="1" dirty="0">
                <a:solidFill>
                  <a:schemeClr val="bg1"/>
                </a:solidFill>
              </a:defRPr>
            </a:lvl1pPr>
          </a:lstStyle>
          <a:p>
            <a:pPr lvl="0"/>
            <a:r>
              <a:rPr lang="nl-NL" noProof="0" dirty="0"/>
              <a:t>Klik om kop toe te voegen</a:t>
            </a:r>
          </a:p>
        </p:txBody>
      </p:sp>
      <p:sp>
        <p:nvSpPr>
          <p:cNvPr id="17" name="Text Placeholder 13">
            <a:extLst>
              <a:ext uri="{FF2B5EF4-FFF2-40B4-BE49-F238E27FC236}">
                <a16:creationId xmlns:a16="http://schemas.microsoft.com/office/drawing/2014/main" id="{A3E0BAEA-477D-458D-A88C-96519C74F07A}"/>
              </a:ext>
            </a:extLst>
          </p:cNvPr>
          <p:cNvSpPr>
            <a:spLocks noGrp="1"/>
          </p:cNvSpPr>
          <p:nvPr>
            <p:ph type="body" sz="quarter" idx="21" hasCustomPrompt="1"/>
          </p:nvPr>
        </p:nvSpPr>
        <p:spPr>
          <a:xfrm>
            <a:off x="6192051" y="4078538"/>
            <a:ext cx="5331600"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8" name="Content Placeholder 6">
            <a:extLst>
              <a:ext uri="{FF2B5EF4-FFF2-40B4-BE49-F238E27FC236}">
                <a16:creationId xmlns:a16="http://schemas.microsoft.com/office/drawing/2014/main" id="{D9637CE5-9335-4F08-ADEE-9B559529D1C8}"/>
              </a:ext>
            </a:extLst>
          </p:cNvPr>
          <p:cNvSpPr>
            <a:spLocks noGrp="1"/>
          </p:cNvSpPr>
          <p:nvPr>
            <p:ph sz="quarter" idx="22" hasCustomPrompt="1"/>
          </p:nvPr>
        </p:nvSpPr>
        <p:spPr>
          <a:xfrm>
            <a:off x="666747" y="4384926"/>
            <a:ext cx="5332401" cy="191483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9" name="Content Placeholder 6">
            <a:extLst>
              <a:ext uri="{FF2B5EF4-FFF2-40B4-BE49-F238E27FC236}">
                <a16:creationId xmlns:a16="http://schemas.microsoft.com/office/drawing/2014/main" id="{ED13E8E9-2039-4489-8CFF-E662FDC0F4DA}"/>
              </a:ext>
            </a:extLst>
          </p:cNvPr>
          <p:cNvSpPr>
            <a:spLocks noGrp="1"/>
          </p:cNvSpPr>
          <p:nvPr>
            <p:ph sz="quarter" idx="23" hasCustomPrompt="1"/>
          </p:nvPr>
        </p:nvSpPr>
        <p:spPr>
          <a:xfrm>
            <a:off x="6192051" y="4384926"/>
            <a:ext cx="5332401" cy="1914836"/>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0" name="Text Placeholder 8">
            <a:extLst>
              <a:ext uri="{FF2B5EF4-FFF2-40B4-BE49-F238E27FC236}">
                <a16:creationId xmlns:a16="http://schemas.microsoft.com/office/drawing/2014/main" id="{A6343749-2542-4BAC-B2A1-6300FCE15E19}"/>
              </a:ext>
            </a:extLst>
          </p:cNvPr>
          <p:cNvSpPr>
            <a:spLocks noGrp="1"/>
          </p:cNvSpPr>
          <p:nvPr>
            <p:ph type="body" sz="quarter" idx="14" hasCustomPrompt="1"/>
          </p:nvPr>
        </p:nvSpPr>
        <p:spPr>
          <a:xfrm>
            <a:off x="666750" y="1228725"/>
            <a:ext cx="10872000" cy="247650"/>
          </a:xfrm>
        </p:spPr>
        <p:txBody>
          <a:bodyPr/>
          <a:lstStyle>
            <a:lvl1pPr>
              <a:defRPr/>
            </a:lvl1pPr>
          </a:lstStyle>
          <a:p>
            <a:pPr lvl="0"/>
            <a:r>
              <a:rPr lang="nl-NL" noProof="0" dirty="0"/>
              <a:t>Klik om subtitel in te voegen</a:t>
            </a:r>
          </a:p>
        </p:txBody>
      </p:sp>
      <p:sp>
        <p:nvSpPr>
          <p:cNvPr id="21" name="Title Placeholder 4">
            <a:extLst>
              <a:ext uri="{FF2B5EF4-FFF2-40B4-BE49-F238E27FC236}">
                <a16:creationId xmlns:a16="http://schemas.microsoft.com/office/drawing/2014/main" id="{0939F8DC-3D85-48D7-9C64-F4B33AA92585}"/>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1451751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583436" y="3143250"/>
            <a:ext cx="4270248" cy="2596776"/>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7" name="Date Placeholder 6"/>
          <p:cNvSpPr>
            <a:spLocks noGrp="1"/>
          </p:cNvSpPr>
          <p:nvPr>
            <p:ph type="dt" sz="half" idx="10"/>
          </p:nvPr>
        </p:nvSpPr>
        <p:spPr/>
        <p:txBody>
          <a:bodyPr/>
          <a:lstStyle/>
          <a:p>
            <a:fld id="{4F7D4976-E339-4826-83B7-FBD03F55ECF8}" type="datetimeFigureOut">
              <a:rPr lang="en-US" dirty="0"/>
              <a:t>12/5/2022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‹nr.›</a:t>
            </a:fld>
            <a:endParaRPr lang="en-US" dirty="0"/>
          </a:p>
        </p:txBody>
      </p:sp>
      <p:sp>
        <p:nvSpPr>
          <p:cNvPr id="10" name="Title 9"/>
          <p:cNvSpPr>
            <a:spLocks noGrp="1"/>
          </p:cNvSpPr>
          <p:nvPr>
            <p:ph type="title"/>
          </p:nvPr>
        </p:nvSpPr>
        <p:spPr/>
        <p:txBody>
          <a:bodyPr/>
          <a:lstStyle/>
          <a:p>
            <a:r>
              <a:rPr lang="nl-NL"/>
              <a:t>Klik om stijl te bewerken</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ox (6)">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614179"/>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614179"/>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22066" y="1614179"/>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4" name="Content Placeholder 6">
            <a:extLst>
              <a:ext uri="{FF2B5EF4-FFF2-40B4-BE49-F238E27FC236}">
                <a16:creationId xmlns:a16="http://schemas.microsoft.com/office/drawing/2014/main" id="{B49F02EA-5F0C-4CF8-938B-E2F38C9FBFB8}"/>
              </a:ext>
            </a:extLst>
          </p:cNvPr>
          <p:cNvSpPr>
            <a:spLocks noGrp="1"/>
          </p:cNvSpPr>
          <p:nvPr>
            <p:ph sz="quarter" idx="17" hasCustomPrompt="1"/>
          </p:nvPr>
        </p:nvSpPr>
        <p:spPr>
          <a:xfrm>
            <a:off x="666748" y="4065752"/>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Content Placeholder 6">
            <a:extLst>
              <a:ext uri="{FF2B5EF4-FFF2-40B4-BE49-F238E27FC236}">
                <a16:creationId xmlns:a16="http://schemas.microsoft.com/office/drawing/2014/main" id="{F7503642-CDD8-4E7C-B9F6-18F4BADB830C}"/>
              </a:ext>
            </a:extLst>
          </p:cNvPr>
          <p:cNvSpPr>
            <a:spLocks noGrp="1"/>
          </p:cNvSpPr>
          <p:nvPr>
            <p:ph sz="quarter" idx="18" hasCustomPrompt="1"/>
          </p:nvPr>
        </p:nvSpPr>
        <p:spPr>
          <a:xfrm>
            <a:off x="4344407" y="4065752"/>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6" name="Content Placeholder 6">
            <a:extLst>
              <a:ext uri="{FF2B5EF4-FFF2-40B4-BE49-F238E27FC236}">
                <a16:creationId xmlns:a16="http://schemas.microsoft.com/office/drawing/2014/main" id="{6A4BBC05-3B20-4675-93D1-ACAE5D603510}"/>
              </a:ext>
            </a:extLst>
          </p:cNvPr>
          <p:cNvSpPr>
            <a:spLocks noGrp="1"/>
          </p:cNvSpPr>
          <p:nvPr>
            <p:ph sz="quarter" idx="19" hasCustomPrompt="1"/>
          </p:nvPr>
        </p:nvSpPr>
        <p:spPr>
          <a:xfrm>
            <a:off x="8022066" y="4065752"/>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2" name="Text Placeholder 8">
            <a:extLst>
              <a:ext uri="{FF2B5EF4-FFF2-40B4-BE49-F238E27FC236}">
                <a16:creationId xmlns:a16="http://schemas.microsoft.com/office/drawing/2014/main" id="{F124ED1D-3665-48A4-8722-4E4188619727}"/>
              </a:ext>
            </a:extLst>
          </p:cNvPr>
          <p:cNvSpPr>
            <a:spLocks noGrp="1"/>
          </p:cNvSpPr>
          <p:nvPr>
            <p:ph type="body" sz="quarter" idx="14" hasCustomPrompt="1"/>
          </p:nvPr>
        </p:nvSpPr>
        <p:spPr>
          <a:xfrm>
            <a:off x="666750" y="1228725"/>
            <a:ext cx="10872000" cy="247650"/>
          </a:xfrm>
        </p:spPr>
        <p:txBody>
          <a:bodyPr/>
          <a:lstStyle>
            <a:lvl1pPr>
              <a:defRPr/>
            </a:lvl1pPr>
          </a:lstStyle>
          <a:p>
            <a:pPr lvl="0"/>
            <a:r>
              <a:rPr lang="nl-NL" noProof="0" dirty="0"/>
              <a:t>Klik om subtitel in te voegen</a:t>
            </a:r>
          </a:p>
        </p:txBody>
      </p:sp>
      <p:sp>
        <p:nvSpPr>
          <p:cNvPr id="23" name="Title Placeholder 4">
            <a:extLst>
              <a:ext uri="{FF2B5EF4-FFF2-40B4-BE49-F238E27FC236}">
                <a16:creationId xmlns:a16="http://schemas.microsoft.com/office/drawing/2014/main" id="{9C36A84B-6057-47BC-8E36-0F4925C3F010}"/>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17651746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ox (6) Charts (6)">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909823"/>
            <a:ext cx="3517200" cy="1934126"/>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909823"/>
            <a:ext cx="3517200" cy="1934126"/>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22066" y="1909823"/>
            <a:ext cx="3517200" cy="1934126"/>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4" name="Content Placeholder 6">
            <a:extLst>
              <a:ext uri="{FF2B5EF4-FFF2-40B4-BE49-F238E27FC236}">
                <a16:creationId xmlns:a16="http://schemas.microsoft.com/office/drawing/2014/main" id="{B49F02EA-5F0C-4CF8-938B-E2F38C9FBFB8}"/>
              </a:ext>
            </a:extLst>
          </p:cNvPr>
          <p:cNvSpPr>
            <a:spLocks noGrp="1"/>
          </p:cNvSpPr>
          <p:nvPr>
            <p:ph sz="quarter" idx="17" hasCustomPrompt="1"/>
          </p:nvPr>
        </p:nvSpPr>
        <p:spPr>
          <a:xfrm>
            <a:off x="666748" y="4373880"/>
            <a:ext cx="3517200" cy="192164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Content Placeholder 6">
            <a:extLst>
              <a:ext uri="{FF2B5EF4-FFF2-40B4-BE49-F238E27FC236}">
                <a16:creationId xmlns:a16="http://schemas.microsoft.com/office/drawing/2014/main" id="{F7503642-CDD8-4E7C-B9F6-18F4BADB830C}"/>
              </a:ext>
            </a:extLst>
          </p:cNvPr>
          <p:cNvSpPr>
            <a:spLocks noGrp="1"/>
          </p:cNvSpPr>
          <p:nvPr>
            <p:ph sz="quarter" idx="18" hasCustomPrompt="1"/>
          </p:nvPr>
        </p:nvSpPr>
        <p:spPr>
          <a:xfrm>
            <a:off x="4344407" y="4373880"/>
            <a:ext cx="3517200" cy="192164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6" name="Content Placeholder 6">
            <a:extLst>
              <a:ext uri="{FF2B5EF4-FFF2-40B4-BE49-F238E27FC236}">
                <a16:creationId xmlns:a16="http://schemas.microsoft.com/office/drawing/2014/main" id="{6A4BBC05-3B20-4675-93D1-ACAE5D603510}"/>
              </a:ext>
            </a:extLst>
          </p:cNvPr>
          <p:cNvSpPr>
            <a:spLocks noGrp="1"/>
          </p:cNvSpPr>
          <p:nvPr>
            <p:ph sz="quarter" idx="19" hasCustomPrompt="1"/>
          </p:nvPr>
        </p:nvSpPr>
        <p:spPr>
          <a:xfrm>
            <a:off x="8022066" y="4373880"/>
            <a:ext cx="3517200" cy="192164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2" name="Text Placeholder 8">
            <a:extLst>
              <a:ext uri="{FF2B5EF4-FFF2-40B4-BE49-F238E27FC236}">
                <a16:creationId xmlns:a16="http://schemas.microsoft.com/office/drawing/2014/main" id="{F124ED1D-3665-48A4-8722-4E4188619727}"/>
              </a:ext>
            </a:extLst>
          </p:cNvPr>
          <p:cNvSpPr>
            <a:spLocks noGrp="1"/>
          </p:cNvSpPr>
          <p:nvPr>
            <p:ph type="body" sz="quarter" idx="14" hasCustomPrompt="1"/>
          </p:nvPr>
        </p:nvSpPr>
        <p:spPr>
          <a:xfrm>
            <a:off x="666750" y="1228725"/>
            <a:ext cx="10872000" cy="247650"/>
          </a:xfrm>
        </p:spPr>
        <p:txBody>
          <a:bodyPr/>
          <a:lstStyle>
            <a:lvl1pPr>
              <a:defRPr/>
            </a:lvl1pPr>
          </a:lstStyle>
          <a:p>
            <a:pPr lvl="0"/>
            <a:r>
              <a:rPr lang="nl-NL" noProof="0" dirty="0"/>
              <a:t>Klik om subtitel in te voegen</a:t>
            </a:r>
          </a:p>
        </p:txBody>
      </p:sp>
      <p:sp>
        <p:nvSpPr>
          <p:cNvPr id="23" name="Title Placeholder 4">
            <a:extLst>
              <a:ext uri="{FF2B5EF4-FFF2-40B4-BE49-F238E27FC236}">
                <a16:creationId xmlns:a16="http://schemas.microsoft.com/office/drawing/2014/main" id="{9C36A84B-6057-47BC-8E36-0F4925C3F010}"/>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
        <p:nvSpPr>
          <p:cNvPr id="13" name="Text Placeholder 8">
            <a:extLst>
              <a:ext uri="{FF2B5EF4-FFF2-40B4-BE49-F238E27FC236}">
                <a16:creationId xmlns:a16="http://schemas.microsoft.com/office/drawing/2014/main" id="{6D989A94-524E-4294-A80F-0F0699E09B34}"/>
              </a:ext>
            </a:extLst>
          </p:cNvPr>
          <p:cNvSpPr>
            <a:spLocks noGrp="1"/>
          </p:cNvSpPr>
          <p:nvPr>
            <p:ph type="body" sz="quarter" idx="20" hasCustomPrompt="1"/>
          </p:nvPr>
        </p:nvSpPr>
        <p:spPr>
          <a:xfrm>
            <a:off x="666750" y="1611881"/>
            <a:ext cx="3516680" cy="247650"/>
          </a:xfrm>
        </p:spPr>
        <p:txBody>
          <a:bodyPr/>
          <a:lstStyle>
            <a:lvl1pPr>
              <a:defRPr b="1"/>
            </a:lvl1pPr>
          </a:lstStyle>
          <a:p>
            <a:pPr lvl="0"/>
            <a:r>
              <a:rPr lang="nl-NL" noProof="0" dirty="0"/>
              <a:t>Klik om kop toe te voegen</a:t>
            </a:r>
          </a:p>
        </p:txBody>
      </p:sp>
      <p:sp>
        <p:nvSpPr>
          <p:cNvPr id="17" name="Text Placeholder 8">
            <a:extLst>
              <a:ext uri="{FF2B5EF4-FFF2-40B4-BE49-F238E27FC236}">
                <a16:creationId xmlns:a16="http://schemas.microsoft.com/office/drawing/2014/main" id="{C5099E76-230D-423F-BD2C-A314199F54A3}"/>
              </a:ext>
            </a:extLst>
          </p:cNvPr>
          <p:cNvSpPr>
            <a:spLocks noGrp="1"/>
          </p:cNvSpPr>
          <p:nvPr>
            <p:ph type="body" sz="quarter" idx="21" hasCustomPrompt="1"/>
          </p:nvPr>
        </p:nvSpPr>
        <p:spPr>
          <a:xfrm>
            <a:off x="4337660" y="1611881"/>
            <a:ext cx="3516680" cy="247650"/>
          </a:xfrm>
        </p:spPr>
        <p:txBody>
          <a:bodyPr/>
          <a:lstStyle>
            <a:lvl1pPr>
              <a:defRPr b="1"/>
            </a:lvl1pPr>
          </a:lstStyle>
          <a:p>
            <a:pPr lvl="0"/>
            <a:r>
              <a:rPr lang="nl-NL" noProof="0" dirty="0"/>
              <a:t>Klik om kop toe te voegen</a:t>
            </a:r>
          </a:p>
        </p:txBody>
      </p:sp>
      <p:sp>
        <p:nvSpPr>
          <p:cNvPr id="18" name="Text Placeholder 8">
            <a:extLst>
              <a:ext uri="{FF2B5EF4-FFF2-40B4-BE49-F238E27FC236}">
                <a16:creationId xmlns:a16="http://schemas.microsoft.com/office/drawing/2014/main" id="{4C5D2BD7-34D1-4071-BC66-0E4EB41A9562}"/>
              </a:ext>
            </a:extLst>
          </p:cNvPr>
          <p:cNvSpPr>
            <a:spLocks noGrp="1"/>
          </p:cNvSpPr>
          <p:nvPr>
            <p:ph type="body" sz="quarter" idx="22" hasCustomPrompt="1"/>
          </p:nvPr>
        </p:nvSpPr>
        <p:spPr>
          <a:xfrm>
            <a:off x="8022067" y="1611881"/>
            <a:ext cx="3516680" cy="247650"/>
          </a:xfrm>
        </p:spPr>
        <p:txBody>
          <a:bodyPr/>
          <a:lstStyle>
            <a:lvl1pPr>
              <a:defRPr b="1"/>
            </a:lvl1pPr>
          </a:lstStyle>
          <a:p>
            <a:pPr lvl="0"/>
            <a:r>
              <a:rPr lang="nl-NL" noProof="0" dirty="0"/>
              <a:t>Klik om kop toe te voegen</a:t>
            </a:r>
          </a:p>
        </p:txBody>
      </p:sp>
      <p:sp>
        <p:nvSpPr>
          <p:cNvPr id="19" name="Text Placeholder 8">
            <a:extLst>
              <a:ext uri="{FF2B5EF4-FFF2-40B4-BE49-F238E27FC236}">
                <a16:creationId xmlns:a16="http://schemas.microsoft.com/office/drawing/2014/main" id="{A16AFF19-B35B-472F-BDD0-0AAEE2B6548F}"/>
              </a:ext>
            </a:extLst>
          </p:cNvPr>
          <p:cNvSpPr>
            <a:spLocks noGrp="1"/>
          </p:cNvSpPr>
          <p:nvPr>
            <p:ph type="body" sz="quarter" idx="23" hasCustomPrompt="1"/>
          </p:nvPr>
        </p:nvSpPr>
        <p:spPr>
          <a:xfrm>
            <a:off x="666750" y="4065752"/>
            <a:ext cx="3516680" cy="247650"/>
          </a:xfrm>
        </p:spPr>
        <p:txBody>
          <a:bodyPr/>
          <a:lstStyle>
            <a:lvl1pPr>
              <a:defRPr b="1"/>
            </a:lvl1pPr>
          </a:lstStyle>
          <a:p>
            <a:pPr lvl="0"/>
            <a:r>
              <a:rPr lang="nl-NL" noProof="0" dirty="0"/>
              <a:t>Klik om kop toe te voegen</a:t>
            </a:r>
          </a:p>
        </p:txBody>
      </p:sp>
      <p:sp>
        <p:nvSpPr>
          <p:cNvPr id="20" name="Text Placeholder 8">
            <a:extLst>
              <a:ext uri="{FF2B5EF4-FFF2-40B4-BE49-F238E27FC236}">
                <a16:creationId xmlns:a16="http://schemas.microsoft.com/office/drawing/2014/main" id="{D455FFAE-644A-4D42-B925-5A666AF0DF68}"/>
              </a:ext>
            </a:extLst>
          </p:cNvPr>
          <p:cNvSpPr>
            <a:spLocks noGrp="1"/>
          </p:cNvSpPr>
          <p:nvPr>
            <p:ph type="body" sz="quarter" idx="24" hasCustomPrompt="1"/>
          </p:nvPr>
        </p:nvSpPr>
        <p:spPr>
          <a:xfrm>
            <a:off x="4337660" y="4065752"/>
            <a:ext cx="3516680" cy="247650"/>
          </a:xfrm>
        </p:spPr>
        <p:txBody>
          <a:bodyPr/>
          <a:lstStyle>
            <a:lvl1pPr>
              <a:defRPr b="1"/>
            </a:lvl1pPr>
          </a:lstStyle>
          <a:p>
            <a:pPr lvl="0"/>
            <a:r>
              <a:rPr lang="nl-NL" noProof="0" dirty="0"/>
              <a:t>Klik om kop toe te voegen</a:t>
            </a:r>
          </a:p>
        </p:txBody>
      </p:sp>
      <p:sp>
        <p:nvSpPr>
          <p:cNvPr id="21" name="Text Placeholder 8">
            <a:extLst>
              <a:ext uri="{FF2B5EF4-FFF2-40B4-BE49-F238E27FC236}">
                <a16:creationId xmlns:a16="http://schemas.microsoft.com/office/drawing/2014/main" id="{DFD8B5BA-52C5-4A66-BCD9-37D184F350DE}"/>
              </a:ext>
            </a:extLst>
          </p:cNvPr>
          <p:cNvSpPr>
            <a:spLocks noGrp="1"/>
          </p:cNvSpPr>
          <p:nvPr>
            <p:ph type="body" sz="quarter" idx="25" hasCustomPrompt="1"/>
          </p:nvPr>
        </p:nvSpPr>
        <p:spPr>
          <a:xfrm>
            <a:off x="8022067" y="4065752"/>
            <a:ext cx="3516680" cy="247650"/>
          </a:xfrm>
        </p:spPr>
        <p:txBody>
          <a:bodyPr/>
          <a:lstStyle>
            <a:lvl1pPr>
              <a:defRPr b="1"/>
            </a:lvl1pPr>
          </a:lstStyle>
          <a:p>
            <a:pPr lvl="0"/>
            <a:r>
              <a:rPr lang="nl-NL" noProof="0" dirty="0"/>
              <a:t>Klik om kop toe te voegen</a:t>
            </a:r>
          </a:p>
        </p:txBody>
      </p:sp>
    </p:spTree>
    <p:extLst>
      <p:ext uri="{BB962C8B-B14F-4D97-AF65-F5344CB8AC3E}">
        <p14:creationId xmlns:p14="http://schemas.microsoft.com/office/powerpoint/2010/main" val="11364822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ox (6) FRAM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55AFC2-700C-4C39-BF98-A21479258F4C}"/>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B9EFC0D5-FEA5-49A7-A1F4-47A861C2302F}"/>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7" name="Content Placeholder 6">
            <a:extLst>
              <a:ext uri="{FF2B5EF4-FFF2-40B4-BE49-F238E27FC236}">
                <a16:creationId xmlns:a16="http://schemas.microsoft.com/office/drawing/2014/main" id="{1946909F-75E0-4F63-BAE2-50E1082A1FA6}"/>
              </a:ext>
            </a:extLst>
          </p:cNvPr>
          <p:cNvSpPr>
            <a:spLocks noGrp="1"/>
          </p:cNvSpPr>
          <p:nvPr>
            <p:ph sz="quarter" idx="13" hasCustomPrompt="1"/>
          </p:nvPr>
        </p:nvSpPr>
        <p:spPr>
          <a:xfrm>
            <a:off x="666748" y="1920567"/>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E3E76CED-4913-49BD-84DC-1E616A406C0E}"/>
              </a:ext>
            </a:extLst>
          </p:cNvPr>
          <p:cNvSpPr>
            <a:spLocks noGrp="1"/>
          </p:cNvSpPr>
          <p:nvPr>
            <p:ph sz="quarter" idx="15" hasCustomPrompt="1"/>
          </p:nvPr>
        </p:nvSpPr>
        <p:spPr>
          <a:xfrm>
            <a:off x="4344407" y="1920567"/>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0" name="Content Placeholder 6">
            <a:extLst>
              <a:ext uri="{FF2B5EF4-FFF2-40B4-BE49-F238E27FC236}">
                <a16:creationId xmlns:a16="http://schemas.microsoft.com/office/drawing/2014/main" id="{C9A93E96-D33F-4A27-801F-A9563318F6EE}"/>
              </a:ext>
            </a:extLst>
          </p:cNvPr>
          <p:cNvSpPr>
            <a:spLocks noGrp="1"/>
          </p:cNvSpPr>
          <p:nvPr>
            <p:ph sz="quarter" idx="16" hasCustomPrompt="1"/>
          </p:nvPr>
        </p:nvSpPr>
        <p:spPr>
          <a:xfrm>
            <a:off x="8008570" y="1920567"/>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3" name="Text Placeholder 13">
            <a:extLst>
              <a:ext uri="{FF2B5EF4-FFF2-40B4-BE49-F238E27FC236}">
                <a16:creationId xmlns:a16="http://schemas.microsoft.com/office/drawing/2014/main" id="{F4B0098F-76AA-4CCC-B75F-F5FB0D252EE9}"/>
              </a:ext>
            </a:extLst>
          </p:cNvPr>
          <p:cNvSpPr>
            <a:spLocks noGrp="1"/>
          </p:cNvSpPr>
          <p:nvPr>
            <p:ph type="body" sz="quarter" idx="20" hasCustomPrompt="1"/>
          </p:nvPr>
        </p:nvSpPr>
        <p:spPr>
          <a:xfrm>
            <a:off x="666747" y="1614179"/>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7" name="Text Placeholder 13">
            <a:extLst>
              <a:ext uri="{FF2B5EF4-FFF2-40B4-BE49-F238E27FC236}">
                <a16:creationId xmlns:a16="http://schemas.microsoft.com/office/drawing/2014/main" id="{7C522693-E501-498D-BFCB-F7C6ACEBDFFA}"/>
              </a:ext>
            </a:extLst>
          </p:cNvPr>
          <p:cNvSpPr>
            <a:spLocks noGrp="1"/>
          </p:cNvSpPr>
          <p:nvPr>
            <p:ph type="body" sz="quarter" idx="21" hasCustomPrompt="1"/>
          </p:nvPr>
        </p:nvSpPr>
        <p:spPr>
          <a:xfrm>
            <a:off x="4344407" y="1614179"/>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8" name="Text Placeholder 13">
            <a:extLst>
              <a:ext uri="{FF2B5EF4-FFF2-40B4-BE49-F238E27FC236}">
                <a16:creationId xmlns:a16="http://schemas.microsoft.com/office/drawing/2014/main" id="{7AADEDD7-60BB-4864-8860-734D59477E59}"/>
              </a:ext>
            </a:extLst>
          </p:cNvPr>
          <p:cNvSpPr>
            <a:spLocks noGrp="1"/>
          </p:cNvSpPr>
          <p:nvPr>
            <p:ph type="body" sz="quarter" idx="22" hasCustomPrompt="1"/>
          </p:nvPr>
        </p:nvSpPr>
        <p:spPr>
          <a:xfrm>
            <a:off x="8008570" y="1614179"/>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22" name="Content Placeholder 6">
            <a:extLst>
              <a:ext uri="{FF2B5EF4-FFF2-40B4-BE49-F238E27FC236}">
                <a16:creationId xmlns:a16="http://schemas.microsoft.com/office/drawing/2014/main" id="{33567908-9056-4CC6-84AC-35BB6CB0EB1E}"/>
              </a:ext>
            </a:extLst>
          </p:cNvPr>
          <p:cNvSpPr>
            <a:spLocks noGrp="1"/>
          </p:cNvSpPr>
          <p:nvPr>
            <p:ph sz="quarter" idx="23" hasCustomPrompt="1"/>
          </p:nvPr>
        </p:nvSpPr>
        <p:spPr>
          <a:xfrm>
            <a:off x="666748" y="4385343"/>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a:lvl4pPr>
            <a:lvl5pPr>
              <a:defRPr lang="nl-NL"/>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3" name="Content Placeholder 6">
            <a:extLst>
              <a:ext uri="{FF2B5EF4-FFF2-40B4-BE49-F238E27FC236}">
                <a16:creationId xmlns:a16="http://schemas.microsoft.com/office/drawing/2014/main" id="{A3501559-7110-41BC-BE22-6D52900EDC11}"/>
              </a:ext>
            </a:extLst>
          </p:cNvPr>
          <p:cNvSpPr>
            <a:spLocks noGrp="1"/>
          </p:cNvSpPr>
          <p:nvPr>
            <p:ph sz="quarter" idx="24" hasCustomPrompt="1"/>
          </p:nvPr>
        </p:nvSpPr>
        <p:spPr>
          <a:xfrm>
            <a:off x="4344407" y="4385343"/>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4" name="Content Placeholder 6">
            <a:extLst>
              <a:ext uri="{FF2B5EF4-FFF2-40B4-BE49-F238E27FC236}">
                <a16:creationId xmlns:a16="http://schemas.microsoft.com/office/drawing/2014/main" id="{3AA87368-CBD0-4B20-96F3-8717989C6299}"/>
              </a:ext>
            </a:extLst>
          </p:cNvPr>
          <p:cNvSpPr>
            <a:spLocks noGrp="1"/>
          </p:cNvSpPr>
          <p:nvPr>
            <p:ph sz="quarter" idx="25" hasCustomPrompt="1"/>
          </p:nvPr>
        </p:nvSpPr>
        <p:spPr>
          <a:xfrm>
            <a:off x="8008570" y="4385343"/>
            <a:ext cx="3517200" cy="1923382"/>
          </a:xfrm>
          <a:ln w="19050">
            <a:solidFill>
              <a:schemeClr val="accent1"/>
            </a:solidFill>
          </a:ln>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nl-NL" dirty="0"/>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25" name="Text Placeholder 13">
            <a:extLst>
              <a:ext uri="{FF2B5EF4-FFF2-40B4-BE49-F238E27FC236}">
                <a16:creationId xmlns:a16="http://schemas.microsoft.com/office/drawing/2014/main" id="{4D3FCCBB-13EE-4BA2-817A-5BB4D91BF7FC}"/>
              </a:ext>
            </a:extLst>
          </p:cNvPr>
          <p:cNvSpPr>
            <a:spLocks noGrp="1"/>
          </p:cNvSpPr>
          <p:nvPr>
            <p:ph type="body" sz="quarter" idx="26" hasCustomPrompt="1"/>
          </p:nvPr>
        </p:nvSpPr>
        <p:spPr>
          <a:xfrm>
            <a:off x="666747" y="4078955"/>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26" name="Text Placeholder 13">
            <a:extLst>
              <a:ext uri="{FF2B5EF4-FFF2-40B4-BE49-F238E27FC236}">
                <a16:creationId xmlns:a16="http://schemas.microsoft.com/office/drawing/2014/main" id="{90BD5C42-19A3-46BA-A6A5-3B82D6972CD2}"/>
              </a:ext>
            </a:extLst>
          </p:cNvPr>
          <p:cNvSpPr>
            <a:spLocks noGrp="1"/>
          </p:cNvSpPr>
          <p:nvPr>
            <p:ph type="body" sz="quarter" idx="27" hasCustomPrompt="1"/>
          </p:nvPr>
        </p:nvSpPr>
        <p:spPr>
          <a:xfrm>
            <a:off x="4344407" y="4078955"/>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27" name="Text Placeholder 13">
            <a:extLst>
              <a:ext uri="{FF2B5EF4-FFF2-40B4-BE49-F238E27FC236}">
                <a16:creationId xmlns:a16="http://schemas.microsoft.com/office/drawing/2014/main" id="{C49E75E0-3680-4B57-B4E5-76B6329F472A}"/>
              </a:ext>
            </a:extLst>
          </p:cNvPr>
          <p:cNvSpPr>
            <a:spLocks noGrp="1"/>
          </p:cNvSpPr>
          <p:nvPr>
            <p:ph type="body" sz="quarter" idx="28" hasCustomPrompt="1"/>
          </p:nvPr>
        </p:nvSpPr>
        <p:spPr>
          <a:xfrm>
            <a:off x="8008570" y="4078955"/>
            <a:ext cx="3516682" cy="306388"/>
          </a:xfrm>
          <a:solidFill>
            <a:schemeClr val="tx2"/>
          </a:solidFill>
          <a:ln w="19050">
            <a:solidFill>
              <a:schemeClr val="accent1"/>
            </a:solidFill>
          </a:ln>
        </p:spPr>
        <p:txBody>
          <a:bodyPr vert="horz" lIns="72000" tIns="54000" rIns="72000" bIns="54000" rtlCol="0" anchor="ctr">
            <a:noAutofit/>
          </a:bodyPr>
          <a:lstStyle>
            <a:lvl1pPr>
              <a:defRPr lang="nl-NL" b="1" noProof="0" dirty="0">
                <a:solidFill>
                  <a:schemeClr val="bg1"/>
                </a:solidFill>
              </a:defRPr>
            </a:lvl1pPr>
          </a:lstStyle>
          <a:p>
            <a:pPr lvl="0"/>
            <a:r>
              <a:rPr lang="nl-NL" noProof="0" dirty="0"/>
              <a:t>Klik om kop toe te voegen</a:t>
            </a:r>
          </a:p>
        </p:txBody>
      </p:sp>
      <p:sp>
        <p:nvSpPr>
          <p:cNvPr id="19" name="Text Placeholder 8">
            <a:extLst>
              <a:ext uri="{FF2B5EF4-FFF2-40B4-BE49-F238E27FC236}">
                <a16:creationId xmlns:a16="http://schemas.microsoft.com/office/drawing/2014/main" id="{947FC2C2-09D6-460B-BDEA-DCB5D9B68D0B}"/>
              </a:ext>
            </a:extLst>
          </p:cNvPr>
          <p:cNvSpPr>
            <a:spLocks noGrp="1"/>
          </p:cNvSpPr>
          <p:nvPr>
            <p:ph type="body" sz="quarter" idx="14" hasCustomPrompt="1"/>
          </p:nvPr>
        </p:nvSpPr>
        <p:spPr>
          <a:xfrm>
            <a:off x="666750" y="1228725"/>
            <a:ext cx="10872000" cy="247650"/>
          </a:xfrm>
        </p:spPr>
        <p:txBody>
          <a:bodyPr/>
          <a:lstStyle>
            <a:lvl1pPr>
              <a:defRPr/>
            </a:lvl1pPr>
          </a:lstStyle>
          <a:p>
            <a:pPr lvl="0"/>
            <a:r>
              <a:rPr lang="nl-NL" noProof="0" dirty="0"/>
              <a:t>Klik om subtitel in te voegen</a:t>
            </a:r>
          </a:p>
        </p:txBody>
      </p:sp>
      <p:sp>
        <p:nvSpPr>
          <p:cNvPr id="20" name="Title Placeholder 4">
            <a:extLst>
              <a:ext uri="{FF2B5EF4-FFF2-40B4-BE49-F238E27FC236}">
                <a16:creationId xmlns:a16="http://schemas.microsoft.com/office/drawing/2014/main" id="{C8F69129-73A2-40F5-A003-7947BBD79123}"/>
              </a:ext>
            </a:extLst>
          </p:cNvPr>
          <p:cNvSpPr>
            <a:spLocks noGrp="1"/>
          </p:cNvSpPr>
          <p:nvPr>
            <p:ph type="title" hasCustomPrompt="1"/>
          </p:nvPr>
        </p:nvSpPr>
        <p:spPr>
          <a:xfrm>
            <a:off x="666747" y="266699"/>
            <a:ext cx="10866441" cy="930276"/>
          </a:xfrm>
          <a:prstGeom prst="rect">
            <a:avLst/>
          </a:prstGeom>
        </p:spPr>
        <p:txBody>
          <a:bodyPr vert="horz" lIns="91440" tIns="45720" rIns="91440" bIns="45720" rtlCol="0" anchor="b">
            <a:noAutofit/>
          </a:bodyPr>
          <a:lstStyle>
            <a:lvl1pPr>
              <a:defRPr/>
            </a:lvl1pPr>
          </a:lstStyle>
          <a:p>
            <a:r>
              <a:rPr lang="nl-NL" noProof="0" dirty="0"/>
              <a:t>Klik om titel in te voegen</a:t>
            </a:r>
          </a:p>
        </p:txBody>
      </p:sp>
    </p:spTree>
    <p:extLst>
      <p:ext uri="{BB962C8B-B14F-4D97-AF65-F5344CB8AC3E}">
        <p14:creationId xmlns:p14="http://schemas.microsoft.com/office/powerpoint/2010/main" val="4280651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No Pic">
    <p:spTree>
      <p:nvGrpSpPr>
        <p:cNvPr id="1" name=""/>
        <p:cNvGrpSpPr/>
        <p:nvPr/>
      </p:nvGrpSpPr>
      <p:grpSpPr>
        <a:xfrm>
          <a:off x="0" y="0"/>
          <a:ext cx="0" cy="0"/>
          <a:chOff x="0" y="0"/>
          <a:chExt cx="0" cy="0"/>
        </a:xfrm>
      </p:grpSpPr>
      <p:sp>
        <p:nvSpPr>
          <p:cNvPr id="6" name="Rectangle 5"/>
          <p:cNvSpPr/>
          <p:nvPr userDrawn="1"/>
        </p:nvSpPr>
        <p:spPr>
          <a:xfrm>
            <a:off x="658813" y="0"/>
            <a:ext cx="1153318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nl-NL" noProof="0"/>
          </a:p>
        </p:txBody>
      </p:sp>
      <p:sp>
        <p:nvSpPr>
          <p:cNvPr id="7" name="Tijdelijke aanduiding voor titel 1"/>
          <p:cNvSpPr>
            <a:spLocks noGrp="1"/>
          </p:cNvSpPr>
          <p:nvPr>
            <p:ph type="ctrTitle" hasCustomPrompt="1"/>
          </p:nvPr>
        </p:nvSpPr>
        <p:spPr>
          <a:xfrm>
            <a:off x="989445" y="1758950"/>
            <a:ext cx="9789584" cy="1835150"/>
          </a:xfrm>
          <a:prstGeom prst="rect">
            <a:avLst/>
          </a:prstGeom>
        </p:spPr>
        <p:txBody>
          <a:bodyPr>
            <a:noAutofit/>
          </a:bodyPr>
          <a:lstStyle>
            <a:lvl1pPr>
              <a:defRPr sz="4050" cap="all" baseline="0" smtClean="0">
                <a:solidFill>
                  <a:schemeClr val="bg1"/>
                </a:solidFill>
                <a:latin typeface="Corbel" panose="020B0503020204020204" pitchFamily="34" charset="0"/>
              </a:defRPr>
            </a:lvl1pPr>
          </a:lstStyle>
          <a:p>
            <a:pPr lvl="0"/>
            <a:r>
              <a:rPr lang="nl-NL" altLang="nl-NL" noProof="0" dirty="0"/>
              <a:t>Klik om TITEL in te voegen</a:t>
            </a:r>
          </a:p>
        </p:txBody>
      </p:sp>
      <p:sp>
        <p:nvSpPr>
          <p:cNvPr id="8" name="Tijdelijke aanduiding voor tekst 2"/>
          <p:cNvSpPr>
            <a:spLocks noGrp="1"/>
          </p:cNvSpPr>
          <p:nvPr>
            <p:ph type="body" idx="1" hasCustomPrompt="1"/>
          </p:nvPr>
        </p:nvSpPr>
        <p:spPr>
          <a:xfrm>
            <a:off x="989445" y="3602038"/>
            <a:ext cx="9789584" cy="1752600"/>
          </a:xfrm>
          <a:prstGeom prst="rect">
            <a:avLst/>
          </a:prstGeom>
        </p:spPr>
        <p:txBody>
          <a:bodyPr>
            <a:noAutofit/>
          </a:bodyPr>
          <a:lstStyle>
            <a:lvl1pPr>
              <a:defRPr sz="2400" smtClean="0">
                <a:solidFill>
                  <a:schemeClr val="bg1"/>
                </a:solidFill>
                <a:latin typeface="Corbel" panose="020B0503020204020204" pitchFamily="34" charset="0"/>
              </a:defRPr>
            </a:lvl1pPr>
          </a:lstStyle>
          <a:p>
            <a:pPr lvl="0"/>
            <a:r>
              <a:rPr lang="nl-NL" altLang="nl-NL" noProof="0" dirty="0"/>
              <a:t>Klik om subtitel in te voegen</a:t>
            </a:r>
          </a:p>
        </p:txBody>
      </p:sp>
      <p:sp>
        <p:nvSpPr>
          <p:cNvPr id="13" name="Tijdelijke aanduiding voor titel 1"/>
          <p:cNvSpPr txBox="1">
            <a:spLocks/>
          </p:cNvSpPr>
          <p:nvPr userDrawn="1"/>
        </p:nvSpPr>
        <p:spPr>
          <a:xfrm>
            <a:off x="1308102" y="197126"/>
            <a:ext cx="7818231" cy="112339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5500" kern="1200" smtClean="0">
                <a:solidFill>
                  <a:schemeClr val="bg1"/>
                </a:solidFill>
                <a:latin typeface="Corbel" panose="020B0503020204020204" pitchFamily="34" charset="0"/>
                <a:ea typeface="+mj-ea"/>
                <a:cs typeface="+mj-cs"/>
              </a:defRPr>
            </a:lvl1pPr>
          </a:lstStyle>
          <a:p>
            <a:pPr fontAlgn="auto">
              <a:spcAft>
                <a:spcPts val="0"/>
              </a:spcAft>
            </a:pPr>
            <a:endParaRPr lang="nl-NL" altLang="nl-NL" sz="2700" noProof="0"/>
          </a:p>
        </p:txBody>
      </p:sp>
    </p:spTree>
    <p:extLst>
      <p:ext uri="{BB962C8B-B14F-4D97-AF65-F5344CB8AC3E}">
        <p14:creationId xmlns:p14="http://schemas.microsoft.com/office/powerpoint/2010/main" val="41190384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 Pic">
    <p:spTree>
      <p:nvGrpSpPr>
        <p:cNvPr id="1" name=""/>
        <p:cNvGrpSpPr/>
        <p:nvPr/>
      </p:nvGrpSpPr>
      <p:grpSpPr>
        <a:xfrm>
          <a:off x="0" y="0"/>
          <a:ext cx="0" cy="0"/>
          <a:chOff x="0" y="0"/>
          <a:chExt cx="0" cy="0"/>
        </a:xfrm>
      </p:grpSpPr>
      <p:sp>
        <p:nvSpPr>
          <p:cNvPr id="6" name="Rectangle 5"/>
          <p:cNvSpPr/>
          <p:nvPr userDrawn="1"/>
        </p:nvSpPr>
        <p:spPr>
          <a:xfrm>
            <a:off x="658813" y="0"/>
            <a:ext cx="5437187"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nl-NL" noProof="0"/>
          </a:p>
        </p:txBody>
      </p:sp>
      <p:sp>
        <p:nvSpPr>
          <p:cNvPr id="7" name="Tijdelijke aanduiding voor titel 1"/>
          <p:cNvSpPr>
            <a:spLocks noGrp="1"/>
          </p:cNvSpPr>
          <p:nvPr>
            <p:ph type="ctrTitle" hasCustomPrompt="1"/>
          </p:nvPr>
        </p:nvSpPr>
        <p:spPr>
          <a:xfrm>
            <a:off x="989445" y="1758950"/>
            <a:ext cx="4728967" cy="1835150"/>
          </a:xfrm>
          <a:prstGeom prst="rect">
            <a:avLst/>
          </a:prstGeom>
        </p:spPr>
        <p:txBody>
          <a:bodyPr>
            <a:noAutofit/>
          </a:bodyPr>
          <a:lstStyle>
            <a:lvl1pPr>
              <a:defRPr sz="4050" cap="all" baseline="0" smtClean="0">
                <a:solidFill>
                  <a:schemeClr val="bg1"/>
                </a:solidFill>
                <a:latin typeface="Corbel" panose="020B0503020204020204" pitchFamily="34" charset="0"/>
              </a:defRPr>
            </a:lvl1pPr>
          </a:lstStyle>
          <a:p>
            <a:pPr lvl="0"/>
            <a:r>
              <a:rPr lang="nl-NL" altLang="nl-NL" noProof="0" dirty="0"/>
              <a:t>Klik om TITEL in te voegen</a:t>
            </a:r>
          </a:p>
        </p:txBody>
      </p:sp>
      <p:sp>
        <p:nvSpPr>
          <p:cNvPr id="8" name="Tijdelijke aanduiding voor tekst 2"/>
          <p:cNvSpPr>
            <a:spLocks noGrp="1"/>
          </p:cNvSpPr>
          <p:nvPr>
            <p:ph type="body" idx="1" hasCustomPrompt="1"/>
          </p:nvPr>
        </p:nvSpPr>
        <p:spPr>
          <a:xfrm>
            <a:off x="989445" y="3602038"/>
            <a:ext cx="4728967" cy="1752600"/>
          </a:xfrm>
          <a:prstGeom prst="rect">
            <a:avLst/>
          </a:prstGeom>
        </p:spPr>
        <p:txBody>
          <a:bodyPr>
            <a:noAutofit/>
          </a:bodyPr>
          <a:lstStyle>
            <a:lvl1pPr>
              <a:defRPr sz="2400" smtClean="0">
                <a:solidFill>
                  <a:schemeClr val="bg1"/>
                </a:solidFill>
                <a:latin typeface="Corbel" panose="020B0503020204020204" pitchFamily="34" charset="0"/>
              </a:defRPr>
            </a:lvl1pPr>
          </a:lstStyle>
          <a:p>
            <a:pPr lvl="0"/>
            <a:r>
              <a:rPr lang="nl-NL" altLang="nl-NL" noProof="0" dirty="0"/>
              <a:t>Klik om subtitel in te voegen</a:t>
            </a:r>
          </a:p>
        </p:txBody>
      </p:sp>
      <p:sp>
        <p:nvSpPr>
          <p:cNvPr id="13" name="Tijdelijke aanduiding voor titel 1"/>
          <p:cNvSpPr txBox="1">
            <a:spLocks/>
          </p:cNvSpPr>
          <p:nvPr userDrawn="1"/>
        </p:nvSpPr>
        <p:spPr>
          <a:xfrm>
            <a:off x="1308102" y="197126"/>
            <a:ext cx="7818231" cy="112339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5500" kern="1200" smtClean="0">
                <a:solidFill>
                  <a:schemeClr val="bg1"/>
                </a:solidFill>
                <a:latin typeface="Corbel" panose="020B0503020204020204" pitchFamily="34" charset="0"/>
                <a:ea typeface="+mj-ea"/>
                <a:cs typeface="+mj-cs"/>
              </a:defRPr>
            </a:lvl1pPr>
          </a:lstStyle>
          <a:p>
            <a:pPr fontAlgn="auto">
              <a:spcAft>
                <a:spcPts val="0"/>
              </a:spcAft>
            </a:pPr>
            <a:endParaRPr lang="nl-NL" altLang="nl-NL" sz="2700" noProof="0"/>
          </a:p>
        </p:txBody>
      </p:sp>
      <p:sp>
        <p:nvSpPr>
          <p:cNvPr id="9" name="Rectangle 8">
            <a:extLst>
              <a:ext uri="{FF2B5EF4-FFF2-40B4-BE49-F238E27FC236}">
                <a16:creationId xmlns:a16="http://schemas.microsoft.com/office/drawing/2014/main" id="{C8EE59D7-E2D5-4CAC-9E3A-721293572BE1}"/>
              </a:ext>
            </a:extLst>
          </p:cNvPr>
          <p:cNvSpPr/>
          <p:nvPr userDrawn="1"/>
        </p:nvSpPr>
        <p:spPr>
          <a:xfrm>
            <a:off x="11533187" y="0"/>
            <a:ext cx="64928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nl-NL" noProof="0"/>
          </a:p>
        </p:txBody>
      </p:sp>
      <p:sp>
        <p:nvSpPr>
          <p:cNvPr id="10" name="Picture Placeholder 7">
            <a:extLst>
              <a:ext uri="{FF2B5EF4-FFF2-40B4-BE49-F238E27FC236}">
                <a16:creationId xmlns:a16="http://schemas.microsoft.com/office/drawing/2014/main" id="{EB980F4A-8C01-448F-86D6-9EBD211FC5D5}"/>
              </a:ext>
            </a:extLst>
          </p:cNvPr>
          <p:cNvSpPr>
            <a:spLocks noGrp="1"/>
          </p:cNvSpPr>
          <p:nvPr>
            <p:ph type="pic" sz="quarter" idx="13"/>
          </p:nvPr>
        </p:nvSpPr>
        <p:spPr>
          <a:xfrm>
            <a:off x="6096001" y="0"/>
            <a:ext cx="5437187" cy="6858000"/>
          </a:xfrm>
        </p:spPr>
        <p:txBody>
          <a:bodyPr/>
          <a:lstStyle/>
          <a:p>
            <a:endParaRPr lang="nl-NL" noProof="0"/>
          </a:p>
        </p:txBody>
      </p:sp>
    </p:spTree>
    <p:extLst>
      <p:ext uri="{BB962C8B-B14F-4D97-AF65-F5344CB8AC3E}">
        <p14:creationId xmlns:p14="http://schemas.microsoft.com/office/powerpoint/2010/main" val="17720653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ver L Pic">
    <p:spTree>
      <p:nvGrpSpPr>
        <p:cNvPr id="1" name=""/>
        <p:cNvGrpSpPr/>
        <p:nvPr/>
      </p:nvGrpSpPr>
      <p:grpSpPr>
        <a:xfrm>
          <a:off x="0" y="0"/>
          <a:ext cx="0" cy="0"/>
          <a:chOff x="0" y="0"/>
          <a:chExt cx="0" cy="0"/>
        </a:xfrm>
      </p:grpSpPr>
      <p:sp>
        <p:nvSpPr>
          <p:cNvPr id="13" name="Tijdelijke aanduiding voor titel 1"/>
          <p:cNvSpPr txBox="1">
            <a:spLocks/>
          </p:cNvSpPr>
          <p:nvPr userDrawn="1"/>
        </p:nvSpPr>
        <p:spPr>
          <a:xfrm>
            <a:off x="1308102" y="197126"/>
            <a:ext cx="7818231" cy="112339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5500" kern="1200" smtClean="0">
                <a:solidFill>
                  <a:schemeClr val="bg1"/>
                </a:solidFill>
                <a:latin typeface="Corbel" panose="020B0503020204020204" pitchFamily="34" charset="0"/>
                <a:ea typeface="+mj-ea"/>
                <a:cs typeface="+mj-cs"/>
              </a:defRPr>
            </a:lvl1pPr>
          </a:lstStyle>
          <a:p>
            <a:pPr fontAlgn="auto">
              <a:spcAft>
                <a:spcPts val="0"/>
              </a:spcAft>
            </a:pPr>
            <a:endParaRPr lang="nl-NL" altLang="nl-NL" sz="2700" noProof="0"/>
          </a:p>
        </p:txBody>
      </p:sp>
      <p:sp>
        <p:nvSpPr>
          <p:cNvPr id="9" name="Picture Placeholder 7">
            <a:extLst>
              <a:ext uri="{FF2B5EF4-FFF2-40B4-BE49-F238E27FC236}">
                <a16:creationId xmlns:a16="http://schemas.microsoft.com/office/drawing/2014/main" id="{FC822E01-FEAC-428C-9E5E-DA5017D93A5E}"/>
              </a:ext>
            </a:extLst>
          </p:cNvPr>
          <p:cNvSpPr>
            <a:spLocks noGrp="1"/>
          </p:cNvSpPr>
          <p:nvPr>
            <p:ph type="pic" sz="quarter" idx="13"/>
          </p:nvPr>
        </p:nvSpPr>
        <p:spPr>
          <a:xfrm>
            <a:off x="658813" y="0"/>
            <a:ext cx="11533187" cy="6858000"/>
          </a:xfrm>
        </p:spPr>
        <p:txBody>
          <a:bodyPr/>
          <a:lstStyle/>
          <a:p>
            <a:endParaRPr lang="nl-NL" noProof="0"/>
          </a:p>
        </p:txBody>
      </p:sp>
      <p:sp>
        <p:nvSpPr>
          <p:cNvPr id="10" name="Tijdelijke aanduiding voor titel 1">
            <a:extLst>
              <a:ext uri="{FF2B5EF4-FFF2-40B4-BE49-F238E27FC236}">
                <a16:creationId xmlns:a16="http://schemas.microsoft.com/office/drawing/2014/main" id="{B81D9327-F39C-4C3E-9106-A2DAFA0E0717}"/>
              </a:ext>
            </a:extLst>
          </p:cNvPr>
          <p:cNvSpPr>
            <a:spLocks noGrp="1"/>
          </p:cNvSpPr>
          <p:nvPr>
            <p:ph type="ctrTitle" hasCustomPrompt="1"/>
          </p:nvPr>
        </p:nvSpPr>
        <p:spPr>
          <a:xfrm>
            <a:off x="989446" y="2373744"/>
            <a:ext cx="6916882" cy="1220355"/>
          </a:xfrm>
          <a:prstGeom prst="rect">
            <a:avLst/>
          </a:prstGeom>
          <a:solidFill>
            <a:schemeClr val="tx2">
              <a:alpha val="90000"/>
            </a:schemeClr>
          </a:solidFill>
        </p:spPr>
        <p:txBody>
          <a:bodyPr>
            <a:noAutofit/>
          </a:bodyPr>
          <a:lstStyle>
            <a:lvl1pPr>
              <a:defRPr sz="4050" cap="all" baseline="0" smtClean="0">
                <a:solidFill>
                  <a:schemeClr val="bg1"/>
                </a:solidFill>
                <a:latin typeface="Corbel" panose="020B0503020204020204" pitchFamily="34" charset="0"/>
              </a:defRPr>
            </a:lvl1pPr>
          </a:lstStyle>
          <a:p>
            <a:pPr lvl="0"/>
            <a:r>
              <a:rPr lang="nl-NL" altLang="nl-NL" noProof="0" dirty="0"/>
              <a:t>Klik om TITEL in te voegen</a:t>
            </a:r>
          </a:p>
        </p:txBody>
      </p:sp>
      <p:sp>
        <p:nvSpPr>
          <p:cNvPr id="11" name="Tijdelijke aanduiding voor tekst 2">
            <a:extLst>
              <a:ext uri="{FF2B5EF4-FFF2-40B4-BE49-F238E27FC236}">
                <a16:creationId xmlns:a16="http://schemas.microsoft.com/office/drawing/2014/main" id="{685E7F15-2994-4974-AB79-53A3B3918153}"/>
              </a:ext>
            </a:extLst>
          </p:cNvPr>
          <p:cNvSpPr>
            <a:spLocks noGrp="1"/>
          </p:cNvSpPr>
          <p:nvPr>
            <p:ph type="body" idx="1" hasCustomPrompt="1"/>
          </p:nvPr>
        </p:nvSpPr>
        <p:spPr>
          <a:xfrm>
            <a:off x="989446" y="3664435"/>
            <a:ext cx="6916882" cy="397307"/>
          </a:xfrm>
          <a:prstGeom prst="rect">
            <a:avLst/>
          </a:prstGeom>
          <a:solidFill>
            <a:schemeClr val="tx2">
              <a:alpha val="90000"/>
            </a:schemeClr>
          </a:solidFill>
        </p:spPr>
        <p:txBody>
          <a:bodyPr>
            <a:noAutofit/>
          </a:bodyPr>
          <a:lstStyle>
            <a:lvl1pPr>
              <a:defRPr sz="2400" smtClean="0">
                <a:solidFill>
                  <a:schemeClr val="bg1"/>
                </a:solidFill>
                <a:latin typeface="Corbel" panose="020B0503020204020204" pitchFamily="34" charset="0"/>
              </a:defRPr>
            </a:lvl1pPr>
          </a:lstStyle>
          <a:p>
            <a:pPr lvl="0"/>
            <a:r>
              <a:rPr lang="nl-NL" altLang="nl-NL" noProof="0" dirty="0"/>
              <a:t>Klik om subtitel in te voegen</a:t>
            </a:r>
          </a:p>
        </p:txBody>
      </p:sp>
    </p:spTree>
    <p:extLst>
      <p:ext uri="{BB962C8B-B14F-4D97-AF65-F5344CB8AC3E}">
        <p14:creationId xmlns:p14="http://schemas.microsoft.com/office/powerpoint/2010/main" val="4200735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perator">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BBB0E4D-6E25-4D24-A2C0-FAC6CAC8712B}"/>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9A703952-2783-45EA-8607-36173E9E8597}"/>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2" name="Text Placeholder 11">
            <a:extLst>
              <a:ext uri="{FF2B5EF4-FFF2-40B4-BE49-F238E27FC236}">
                <a16:creationId xmlns:a16="http://schemas.microsoft.com/office/drawing/2014/main" id="{5B1C0186-9F4A-42C1-8203-BFE3FD78A301}"/>
              </a:ext>
            </a:extLst>
          </p:cNvPr>
          <p:cNvSpPr>
            <a:spLocks noGrp="1"/>
          </p:cNvSpPr>
          <p:nvPr>
            <p:ph type="body" sz="quarter" idx="13" hasCustomPrompt="1"/>
          </p:nvPr>
        </p:nvSpPr>
        <p:spPr>
          <a:xfrm>
            <a:off x="658814" y="2019300"/>
            <a:ext cx="10874374" cy="495300"/>
          </a:xfrm>
        </p:spPr>
        <p:txBody>
          <a:bodyPr/>
          <a:lstStyle>
            <a:lvl1pPr>
              <a:defRPr sz="4000" b="1" u="none"/>
            </a:lvl1pPr>
          </a:lstStyle>
          <a:p>
            <a:pPr lvl="0"/>
            <a:r>
              <a:rPr lang="nl-NL" noProof="0" dirty="0"/>
              <a:t>Klik om hoofdstuknummer in te voegen</a:t>
            </a:r>
          </a:p>
        </p:txBody>
      </p:sp>
      <p:sp>
        <p:nvSpPr>
          <p:cNvPr id="13" name="Text Placeholder 11">
            <a:extLst>
              <a:ext uri="{FF2B5EF4-FFF2-40B4-BE49-F238E27FC236}">
                <a16:creationId xmlns:a16="http://schemas.microsoft.com/office/drawing/2014/main" id="{8E95820F-99F9-424E-A350-B95DCF0099CC}"/>
              </a:ext>
            </a:extLst>
          </p:cNvPr>
          <p:cNvSpPr>
            <a:spLocks noGrp="1"/>
          </p:cNvSpPr>
          <p:nvPr>
            <p:ph type="body" sz="quarter" idx="14" hasCustomPrompt="1"/>
          </p:nvPr>
        </p:nvSpPr>
        <p:spPr>
          <a:xfrm>
            <a:off x="658813" y="2514600"/>
            <a:ext cx="10874374" cy="914400"/>
          </a:xfrm>
        </p:spPr>
        <p:txBody>
          <a:bodyPr/>
          <a:lstStyle>
            <a:lvl1pPr>
              <a:defRPr sz="5400" b="1">
                <a:solidFill>
                  <a:schemeClr val="tx2"/>
                </a:solidFill>
              </a:defRPr>
            </a:lvl1pPr>
          </a:lstStyle>
          <a:p>
            <a:pPr lvl="0"/>
            <a:r>
              <a:rPr lang="nl-NL" noProof="0" dirty="0"/>
              <a:t>Klik om hoofdstuk titel in te voegen</a:t>
            </a:r>
          </a:p>
        </p:txBody>
      </p:sp>
    </p:spTree>
    <p:extLst>
      <p:ext uri="{BB962C8B-B14F-4D97-AF65-F5344CB8AC3E}">
        <p14:creationId xmlns:p14="http://schemas.microsoft.com/office/powerpoint/2010/main" val="27145552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mmary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71CBC67-24C3-440D-BBCD-D4112C1C12BF}"/>
              </a:ext>
            </a:extLst>
          </p:cNvPr>
          <p:cNvSpPr/>
          <p:nvPr userDrawn="1"/>
        </p:nvSpPr>
        <p:spPr>
          <a:xfrm>
            <a:off x="679014" y="-3"/>
            <a:ext cx="11512986" cy="68580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nl-NL" noProof="0">
              <a:solidFill>
                <a:srgbClr val="000000"/>
              </a:solidFill>
              <a:latin typeface="Corbel" panose="020B0503020204020204" pitchFamily="34" charset="0"/>
            </a:endParaRPr>
          </a:p>
        </p:txBody>
      </p:sp>
      <p:sp>
        <p:nvSpPr>
          <p:cNvPr id="2" name="Title 1"/>
          <p:cNvSpPr>
            <a:spLocks noGrp="1"/>
          </p:cNvSpPr>
          <p:nvPr>
            <p:ph type="title" hasCustomPrompt="1"/>
          </p:nvPr>
        </p:nvSpPr>
        <p:spPr>
          <a:xfrm rot="16200000">
            <a:off x="-1789060" y="2468072"/>
            <a:ext cx="6579421" cy="1643271"/>
          </a:xfrm>
          <a:prstGeom prst="rect">
            <a:avLst/>
          </a:prstGeom>
        </p:spPr>
        <p:txBody>
          <a:bodyPr/>
          <a:lstStyle>
            <a:lvl1pPr algn="ctr">
              <a:defRPr sz="5400">
                <a:solidFill>
                  <a:schemeClr val="tx2"/>
                </a:solidFill>
              </a:defRPr>
            </a:lvl1pPr>
          </a:lstStyle>
          <a:p>
            <a:r>
              <a:rPr lang="nl-NL" noProof="0" dirty="0"/>
              <a:t>Klik om titel in te voegen</a:t>
            </a:r>
          </a:p>
        </p:txBody>
      </p:sp>
      <p:sp>
        <p:nvSpPr>
          <p:cNvPr id="7" name="Footer Placeholder 6"/>
          <p:cNvSpPr>
            <a:spLocks noGrp="1"/>
          </p:cNvSpPr>
          <p:nvPr>
            <p:ph type="ftr" sz="quarter" idx="13"/>
          </p:nvPr>
        </p:nvSpPr>
        <p:spPr>
          <a:xfrm>
            <a:off x="679015" y="6579420"/>
            <a:ext cx="10011773" cy="225188"/>
          </a:xfrm>
          <a:prstGeom prst="rect">
            <a:avLst/>
          </a:prstGeom>
        </p:spPr>
        <p:txBody>
          <a:bodyPr/>
          <a:lstStyle>
            <a:lvl1pPr>
              <a:defRPr sz="1000">
                <a:latin typeface="Corbel" panose="020B0503020204020204" pitchFamily="34" charset="0"/>
              </a:defRPr>
            </a:lvl1pPr>
          </a:lstStyle>
          <a:p>
            <a:r>
              <a:rPr lang="nl-NL" dirty="0"/>
              <a:t>Voetnoot</a:t>
            </a:r>
          </a:p>
        </p:txBody>
      </p:sp>
      <p:sp>
        <p:nvSpPr>
          <p:cNvPr id="17" name="Slide Number Placeholder 5">
            <a:extLst>
              <a:ext uri="{FF2B5EF4-FFF2-40B4-BE49-F238E27FC236}">
                <a16:creationId xmlns:a16="http://schemas.microsoft.com/office/drawing/2014/main" id="{8F05B933-2137-41C1-8E87-28DFD097E66E}"/>
              </a:ext>
            </a:extLst>
          </p:cNvPr>
          <p:cNvSpPr>
            <a:spLocks noGrp="1"/>
          </p:cNvSpPr>
          <p:nvPr>
            <p:ph type="sldNum" sz="quarter" idx="12"/>
          </p:nvPr>
        </p:nvSpPr>
        <p:spPr>
          <a:xfrm>
            <a:off x="10845404" y="6579420"/>
            <a:ext cx="813612" cy="225188"/>
          </a:xfrm>
          <a:prstGeom prst="rect">
            <a:avLst/>
          </a:prstGeom>
        </p:spPr>
        <p:txBody>
          <a:bodyPr/>
          <a:lstStyle>
            <a:lvl1pPr algn="ctr">
              <a:defRPr sz="1050">
                <a:latin typeface="Corbel" panose="020B0503020204020204" pitchFamily="34" charset="0"/>
              </a:defRPr>
            </a:lvl1pPr>
          </a:lstStyle>
          <a:p>
            <a:fld id="{9493FAB8-1E51-48C1-887E-A59978B24DF9}" type="slidenum">
              <a:rPr lang="nl-NL" noProof="0" smtClean="0"/>
              <a:pPr/>
              <a:t>‹nr.›</a:t>
            </a:fld>
            <a:endParaRPr lang="nl-NL" noProof="0"/>
          </a:p>
        </p:txBody>
      </p:sp>
      <p:sp>
        <p:nvSpPr>
          <p:cNvPr id="6" name="Content Placeholder 6">
            <a:extLst>
              <a:ext uri="{FF2B5EF4-FFF2-40B4-BE49-F238E27FC236}">
                <a16:creationId xmlns:a16="http://schemas.microsoft.com/office/drawing/2014/main" id="{8F8BC727-5319-4A96-9448-3A7A18D3EC77}"/>
              </a:ext>
            </a:extLst>
          </p:cNvPr>
          <p:cNvSpPr>
            <a:spLocks noGrp="1"/>
          </p:cNvSpPr>
          <p:nvPr>
            <p:ph sz="quarter" idx="14" hasCustomPrompt="1"/>
          </p:nvPr>
        </p:nvSpPr>
        <p:spPr>
          <a:xfrm>
            <a:off x="2563914" y="296863"/>
            <a:ext cx="4127444" cy="6011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8" name="Content Placeholder 6">
            <a:extLst>
              <a:ext uri="{FF2B5EF4-FFF2-40B4-BE49-F238E27FC236}">
                <a16:creationId xmlns:a16="http://schemas.microsoft.com/office/drawing/2014/main" id="{1EE27007-3CD8-46FA-AE21-AF53AD1342BC}"/>
              </a:ext>
            </a:extLst>
          </p:cNvPr>
          <p:cNvSpPr>
            <a:spLocks noGrp="1"/>
          </p:cNvSpPr>
          <p:nvPr>
            <p:ph sz="quarter" idx="15" hasCustomPrompt="1"/>
          </p:nvPr>
        </p:nvSpPr>
        <p:spPr>
          <a:xfrm>
            <a:off x="7059002" y="296863"/>
            <a:ext cx="4127444" cy="60118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Tree>
    <p:extLst>
      <p:ext uri="{BB962C8B-B14F-4D97-AF65-F5344CB8AC3E}">
        <p14:creationId xmlns:p14="http://schemas.microsoft.com/office/powerpoint/2010/main" val="1936826656"/>
      </p:ext>
    </p:extLst>
  </p:cSld>
  <p:clrMapOvr>
    <a:masterClrMapping/>
  </p:clrMapOvr>
  <p:extLst>
    <p:ext uri="{DCECCB84-F9BA-43D5-87BE-67443E8EF086}">
      <p15:sldGuideLst xmlns:p15="http://schemas.microsoft.com/office/powerpoint/2012/main">
        <p15:guide id="1" orient="horz" pos="2160">
          <p15:clr>
            <a:srgbClr val="FBAE40"/>
          </p15:clr>
        </p15:guide>
        <p15:guide id="2" pos="7355">
          <p15:clr>
            <a:srgbClr val="FBAE40"/>
          </p15:clr>
        </p15:guide>
        <p15:guide id="3" pos="415">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8EBDE96-AF72-4861-AF7E-C6F3C6661E5C}"/>
              </a:ext>
            </a:extLst>
          </p:cNvPr>
          <p:cNvSpPr>
            <a:spLocks noGrp="1"/>
          </p:cNvSpPr>
          <p:nvPr>
            <p:ph type="pic" sz="quarter" idx="13"/>
          </p:nvPr>
        </p:nvSpPr>
        <p:spPr>
          <a:xfrm>
            <a:off x="658813" y="0"/>
            <a:ext cx="11533187" cy="6858000"/>
          </a:xfrm>
        </p:spPr>
        <p:txBody>
          <a:bodyPr/>
          <a:lstStyle/>
          <a:p>
            <a:endParaRPr lang="nl-NL" noProof="0"/>
          </a:p>
        </p:txBody>
      </p:sp>
      <p:sp>
        <p:nvSpPr>
          <p:cNvPr id="5" name="Slide Number Placeholder 4">
            <a:extLst>
              <a:ext uri="{FF2B5EF4-FFF2-40B4-BE49-F238E27FC236}">
                <a16:creationId xmlns:a16="http://schemas.microsoft.com/office/drawing/2014/main" id="{9A703952-2783-45EA-8607-36173E9E8597}"/>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9" name="Text Placeholder 8">
            <a:extLst>
              <a:ext uri="{FF2B5EF4-FFF2-40B4-BE49-F238E27FC236}">
                <a16:creationId xmlns:a16="http://schemas.microsoft.com/office/drawing/2014/main" id="{6CFD3AEA-A852-4211-8D44-63040BC5286B}"/>
              </a:ext>
            </a:extLst>
          </p:cNvPr>
          <p:cNvSpPr>
            <a:spLocks noGrp="1"/>
          </p:cNvSpPr>
          <p:nvPr>
            <p:ph type="body" sz="quarter" idx="14" hasCustomPrompt="1"/>
          </p:nvPr>
        </p:nvSpPr>
        <p:spPr>
          <a:xfrm>
            <a:off x="666750" y="5943600"/>
            <a:ext cx="10871998" cy="365125"/>
          </a:xfrm>
        </p:spPr>
        <p:txBody>
          <a:bodyPr/>
          <a:lstStyle>
            <a:lvl1pPr>
              <a:defRPr sz="2000" b="1">
                <a:solidFill>
                  <a:srgbClr val="000000"/>
                </a:solidFill>
              </a:defRPr>
            </a:lvl1pPr>
          </a:lstStyle>
          <a:p>
            <a:pPr lvl="0"/>
            <a:r>
              <a:rPr lang="nl-NL" noProof="0" dirty="0"/>
              <a:t>Klik om titel in te voegen</a:t>
            </a:r>
          </a:p>
        </p:txBody>
      </p:sp>
    </p:spTree>
    <p:extLst>
      <p:ext uri="{BB962C8B-B14F-4D97-AF65-F5344CB8AC3E}">
        <p14:creationId xmlns:p14="http://schemas.microsoft.com/office/powerpoint/2010/main" val="25625254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 (1) - box titl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8EBDE96-AF72-4861-AF7E-C6F3C6661E5C}"/>
              </a:ext>
            </a:extLst>
          </p:cNvPr>
          <p:cNvSpPr>
            <a:spLocks noGrp="1"/>
          </p:cNvSpPr>
          <p:nvPr>
            <p:ph type="pic" sz="quarter" idx="13"/>
          </p:nvPr>
        </p:nvSpPr>
        <p:spPr>
          <a:xfrm>
            <a:off x="658813" y="0"/>
            <a:ext cx="11533187" cy="6858000"/>
          </a:xfrm>
        </p:spPr>
        <p:txBody>
          <a:bodyPr/>
          <a:lstStyle/>
          <a:p>
            <a:endParaRPr lang="nl-NL" noProof="0"/>
          </a:p>
        </p:txBody>
      </p:sp>
      <p:sp>
        <p:nvSpPr>
          <p:cNvPr id="5" name="Slide Number Placeholder 4">
            <a:extLst>
              <a:ext uri="{FF2B5EF4-FFF2-40B4-BE49-F238E27FC236}">
                <a16:creationId xmlns:a16="http://schemas.microsoft.com/office/drawing/2014/main" id="{9A703952-2783-45EA-8607-36173E9E8597}"/>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9" name="Text Placeholder 8">
            <a:extLst>
              <a:ext uri="{FF2B5EF4-FFF2-40B4-BE49-F238E27FC236}">
                <a16:creationId xmlns:a16="http://schemas.microsoft.com/office/drawing/2014/main" id="{6CFD3AEA-A852-4211-8D44-63040BC5286B}"/>
              </a:ext>
            </a:extLst>
          </p:cNvPr>
          <p:cNvSpPr>
            <a:spLocks noGrp="1"/>
          </p:cNvSpPr>
          <p:nvPr>
            <p:ph type="body" sz="quarter" idx="14" hasCustomPrompt="1"/>
          </p:nvPr>
        </p:nvSpPr>
        <p:spPr>
          <a:xfrm>
            <a:off x="666750" y="5943600"/>
            <a:ext cx="4166507" cy="365125"/>
          </a:xfrm>
          <a:solidFill>
            <a:schemeClr val="tx2">
              <a:alpha val="70000"/>
            </a:schemeClr>
          </a:solidFill>
        </p:spPr>
        <p:txBody>
          <a:bodyPr/>
          <a:lstStyle>
            <a:lvl1pPr>
              <a:defRPr sz="2000" b="1">
                <a:solidFill>
                  <a:schemeClr val="bg1"/>
                </a:solidFill>
              </a:defRPr>
            </a:lvl1pPr>
          </a:lstStyle>
          <a:p>
            <a:pPr lvl="0"/>
            <a:r>
              <a:rPr lang="nl-NL" noProof="0" dirty="0"/>
              <a:t>Klik om titel in te voegen</a:t>
            </a:r>
          </a:p>
        </p:txBody>
      </p:sp>
    </p:spTree>
    <p:extLst>
      <p:ext uri="{BB962C8B-B14F-4D97-AF65-F5344CB8AC3E}">
        <p14:creationId xmlns:p14="http://schemas.microsoft.com/office/powerpoint/2010/main" val="3267607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12/5/2022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ic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solidFill>
                  <a:schemeClr val="tx2"/>
                </a:solidFill>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1" name="Picture Placeholder 7">
            <a:extLst>
              <a:ext uri="{FF2B5EF4-FFF2-40B4-BE49-F238E27FC236}">
                <a16:creationId xmlns:a16="http://schemas.microsoft.com/office/drawing/2014/main" id="{864F2EA3-CFBF-4C6F-B8C6-EA27E96EAAE4}"/>
              </a:ext>
            </a:extLst>
          </p:cNvPr>
          <p:cNvSpPr>
            <a:spLocks noGrp="1"/>
          </p:cNvSpPr>
          <p:nvPr>
            <p:ph type="pic" sz="quarter" idx="16"/>
          </p:nvPr>
        </p:nvSpPr>
        <p:spPr>
          <a:xfrm>
            <a:off x="687840" y="927511"/>
            <a:ext cx="2700000" cy="1800000"/>
          </a:xfrm>
          <a:ln w="76200">
            <a:solidFill>
              <a:schemeClr val="bg1"/>
            </a:solidFill>
          </a:ln>
        </p:spPr>
        <p:txBody>
          <a:bodyPr/>
          <a:lstStyle/>
          <a:p>
            <a:endParaRPr lang="nl-NL" noProof="0"/>
          </a:p>
        </p:txBody>
      </p:sp>
      <p:sp>
        <p:nvSpPr>
          <p:cNvPr id="28" name="Picture Placeholder 7">
            <a:extLst>
              <a:ext uri="{FF2B5EF4-FFF2-40B4-BE49-F238E27FC236}">
                <a16:creationId xmlns:a16="http://schemas.microsoft.com/office/drawing/2014/main" id="{2C6CE2D7-5453-4814-9FB5-94ED6627B39E}"/>
              </a:ext>
            </a:extLst>
          </p:cNvPr>
          <p:cNvSpPr>
            <a:spLocks noGrp="1"/>
          </p:cNvSpPr>
          <p:nvPr>
            <p:ph type="pic" sz="quarter" idx="32"/>
          </p:nvPr>
        </p:nvSpPr>
        <p:spPr>
          <a:xfrm>
            <a:off x="687840" y="2727511"/>
            <a:ext cx="2700000" cy="1800000"/>
          </a:xfrm>
          <a:ln w="76200">
            <a:solidFill>
              <a:schemeClr val="bg1"/>
            </a:solidFill>
          </a:ln>
        </p:spPr>
        <p:txBody>
          <a:bodyPr/>
          <a:lstStyle/>
          <a:p>
            <a:endParaRPr lang="nl-NL" noProof="0"/>
          </a:p>
        </p:txBody>
      </p:sp>
      <p:sp>
        <p:nvSpPr>
          <p:cNvPr id="29" name="Picture Placeholder 7">
            <a:extLst>
              <a:ext uri="{FF2B5EF4-FFF2-40B4-BE49-F238E27FC236}">
                <a16:creationId xmlns:a16="http://schemas.microsoft.com/office/drawing/2014/main" id="{1B1CE529-0709-470E-AA6B-8B82F1901FFD}"/>
              </a:ext>
            </a:extLst>
          </p:cNvPr>
          <p:cNvSpPr>
            <a:spLocks noGrp="1"/>
          </p:cNvSpPr>
          <p:nvPr>
            <p:ph type="pic" sz="quarter" idx="33"/>
          </p:nvPr>
        </p:nvSpPr>
        <p:spPr>
          <a:xfrm>
            <a:off x="687840" y="4556085"/>
            <a:ext cx="2700000" cy="1800000"/>
          </a:xfrm>
          <a:ln w="76200">
            <a:solidFill>
              <a:schemeClr val="bg1"/>
            </a:solidFill>
          </a:ln>
        </p:spPr>
        <p:txBody>
          <a:bodyPr/>
          <a:lstStyle/>
          <a:p>
            <a:endParaRPr lang="nl-NL" noProof="0"/>
          </a:p>
        </p:txBody>
      </p:sp>
      <p:sp>
        <p:nvSpPr>
          <p:cNvPr id="32" name="Picture Placeholder 7">
            <a:extLst>
              <a:ext uri="{FF2B5EF4-FFF2-40B4-BE49-F238E27FC236}">
                <a16:creationId xmlns:a16="http://schemas.microsoft.com/office/drawing/2014/main" id="{9877EC2B-8B78-47CC-84DC-A96EB24E6B45}"/>
              </a:ext>
            </a:extLst>
          </p:cNvPr>
          <p:cNvSpPr>
            <a:spLocks noGrp="1"/>
          </p:cNvSpPr>
          <p:nvPr>
            <p:ph type="pic" sz="quarter" idx="34"/>
          </p:nvPr>
        </p:nvSpPr>
        <p:spPr>
          <a:xfrm>
            <a:off x="3400509" y="927511"/>
            <a:ext cx="2700000" cy="1800000"/>
          </a:xfrm>
          <a:ln w="76200">
            <a:solidFill>
              <a:schemeClr val="bg1"/>
            </a:solidFill>
          </a:ln>
        </p:spPr>
        <p:txBody>
          <a:bodyPr/>
          <a:lstStyle/>
          <a:p>
            <a:endParaRPr lang="nl-NL" noProof="0"/>
          </a:p>
        </p:txBody>
      </p:sp>
      <p:sp>
        <p:nvSpPr>
          <p:cNvPr id="33" name="Picture Placeholder 7">
            <a:extLst>
              <a:ext uri="{FF2B5EF4-FFF2-40B4-BE49-F238E27FC236}">
                <a16:creationId xmlns:a16="http://schemas.microsoft.com/office/drawing/2014/main" id="{89E2D4AA-0A0A-4729-AA9E-B17829F88589}"/>
              </a:ext>
            </a:extLst>
          </p:cNvPr>
          <p:cNvSpPr>
            <a:spLocks noGrp="1"/>
          </p:cNvSpPr>
          <p:nvPr>
            <p:ph type="pic" sz="quarter" idx="35"/>
          </p:nvPr>
        </p:nvSpPr>
        <p:spPr>
          <a:xfrm>
            <a:off x="3400509" y="2727511"/>
            <a:ext cx="2700000" cy="1800000"/>
          </a:xfrm>
          <a:ln w="76200">
            <a:solidFill>
              <a:schemeClr val="bg1"/>
            </a:solidFill>
          </a:ln>
        </p:spPr>
        <p:txBody>
          <a:bodyPr/>
          <a:lstStyle/>
          <a:p>
            <a:endParaRPr lang="nl-NL" noProof="0"/>
          </a:p>
        </p:txBody>
      </p:sp>
      <p:sp>
        <p:nvSpPr>
          <p:cNvPr id="34" name="Picture Placeholder 7">
            <a:extLst>
              <a:ext uri="{FF2B5EF4-FFF2-40B4-BE49-F238E27FC236}">
                <a16:creationId xmlns:a16="http://schemas.microsoft.com/office/drawing/2014/main" id="{F8CD98E2-35B6-405C-BC35-8F74D4D1C610}"/>
              </a:ext>
            </a:extLst>
          </p:cNvPr>
          <p:cNvSpPr>
            <a:spLocks noGrp="1"/>
          </p:cNvSpPr>
          <p:nvPr>
            <p:ph type="pic" sz="quarter" idx="36"/>
          </p:nvPr>
        </p:nvSpPr>
        <p:spPr>
          <a:xfrm>
            <a:off x="3400509" y="4556085"/>
            <a:ext cx="2700000" cy="1800000"/>
          </a:xfrm>
          <a:ln w="76200">
            <a:solidFill>
              <a:schemeClr val="bg1"/>
            </a:solidFill>
          </a:ln>
        </p:spPr>
        <p:txBody>
          <a:bodyPr/>
          <a:lstStyle/>
          <a:p>
            <a:endParaRPr lang="nl-NL" noProof="0"/>
          </a:p>
        </p:txBody>
      </p:sp>
      <p:sp>
        <p:nvSpPr>
          <p:cNvPr id="35" name="Picture Placeholder 7">
            <a:extLst>
              <a:ext uri="{FF2B5EF4-FFF2-40B4-BE49-F238E27FC236}">
                <a16:creationId xmlns:a16="http://schemas.microsoft.com/office/drawing/2014/main" id="{A2A39CF5-6697-4FD5-B0E0-2252E27A07F4}"/>
              </a:ext>
            </a:extLst>
          </p:cNvPr>
          <p:cNvSpPr>
            <a:spLocks noGrp="1"/>
          </p:cNvSpPr>
          <p:nvPr>
            <p:ph type="pic" sz="quarter" idx="37"/>
          </p:nvPr>
        </p:nvSpPr>
        <p:spPr>
          <a:xfrm>
            <a:off x="6100509" y="927511"/>
            <a:ext cx="2700000" cy="1800000"/>
          </a:xfrm>
          <a:ln w="76200">
            <a:solidFill>
              <a:schemeClr val="bg1"/>
            </a:solidFill>
          </a:ln>
        </p:spPr>
        <p:txBody>
          <a:bodyPr/>
          <a:lstStyle/>
          <a:p>
            <a:endParaRPr lang="nl-NL" noProof="0"/>
          </a:p>
        </p:txBody>
      </p:sp>
      <p:sp>
        <p:nvSpPr>
          <p:cNvPr id="36" name="Picture Placeholder 7">
            <a:extLst>
              <a:ext uri="{FF2B5EF4-FFF2-40B4-BE49-F238E27FC236}">
                <a16:creationId xmlns:a16="http://schemas.microsoft.com/office/drawing/2014/main" id="{186C922D-0D1B-490F-BDA4-8E648A4B2DB5}"/>
              </a:ext>
            </a:extLst>
          </p:cNvPr>
          <p:cNvSpPr>
            <a:spLocks noGrp="1"/>
          </p:cNvSpPr>
          <p:nvPr>
            <p:ph type="pic" sz="quarter" idx="38"/>
          </p:nvPr>
        </p:nvSpPr>
        <p:spPr>
          <a:xfrm>
            <a:off x="6100509" y="2727511"/>
            <a:ext cx="2700000" cy="1800000"/>
          </a:xfrm>
          <a:ln w="76200">
            <a:solidFill>
              <a:schemeClr val="bg1"/>
            </a:solidFill>
          </a:ln>
        </p:spPr>
        <p:txBody>
          <a:bodyPr/>
          <a:lstStyle/>
          <a:p>
            <a:endParaRPr lang="nl-NL" noProof="0"/>
          </a:p>
        </p:txBody>
      </p:sp>
      <p:sp>
        <p:nvSpPr>
          <p:cNvPr id="37" name="Picture Placeholder 7">
            <a:extLst>
              <a:ext uri="{FF2B5EF4-FFF2-40B4-BE49-F238E27FC236}">
                <a16:creationId xmlns:a16="http://schemas.microsoft.com/office/drawing/2014/main" id="{6A09075E-FC54-4795-BB75-F079FEF905F0}"/>
              </a:ext>
            </a:extLst>
          </p:cNvPr>
          <p:cNvSpPr>
            <a:spLocks noGrp="1"/>
          </p:cNvSpPr>
          <p:nvPr>
            <p:ph type="pic" sz="quarter" idx="39"/>
          </p:nvPr>
        </p:nvSpPr>
        <p:spPr>
          <a:xfrm>
            <a:off x="6100509" y="4556085"/>
            <a:ext cx="2700000" cy="1800000"/>
          </a:xfrm>
          <a:ln w="76200">
            <a:solidFill>
              <a:schemeClr val="bg1"/>
            </a:solidFill>
          </a:ln>
        </p:spPr>
        <p:txBody>
          <a:bodyPr/>
          <a:lstStyle/>
          <a:p>
            <a:endParaRPr lang="nl-NL" noProof="0"/>
          </a:p>
        </p:txBody>
      </p:sp>
      <p:sp>
        <p:nvSpPr>
          <p:cNvPr id="38" name="Picture Placeholder 7">
            <a:extLst>
              <a:ext uri="{FF2B5EF4-FFF2-40B4-BE49-F238E27FC236}">
                <a16:creationId xmlns:a16="http://schemas.microsoft.com/office/drawing/2014/main" id="{467993F3-89F5-424C-8396-530E8958330E}"/>
              </a:ext>
            </a:extLst>
          </p:cNvPr>
          <p:cNvSpPr>
            <a:spLocks noGrp="1"/>
          </p:cNvSpPr>
          <p:nvPr>
            <p:ph type="pic" sz="quarter" idx="40"/>
          </p:nvPr>
        </p:nvSpPr>
        <p:spPr>
          <a:xfrm>
            <a:off x="8800509" y="927511"/>
            <a:ext cx="2700000" cy="1800000"/>
          </a:xfrm>
          <a:ln w="76200">
            <a:solidFill>
              <a:schemeClr val="bg1"/>
            </a:solidFill>
          </a:ln>
        </p:spPr>
        <p:txBody>
          <a:bodyPr/>
          <a:lstStyle/>
          <a:p>
            <a:endParaRPr lang="nl-NL" noProof="0"/>
          </a:p>
        </p:txBody>
      </p:sp>
      <p:sp>
        <p:nvSpPr>
          <p:cNvPr id="39" name="Picture Placeholder 7">
            <a:extLst>
              <a:ext uri="{FF2B5EF4-FFF2-40B4-BE49-F238E27FC236}">
                <a16:creationId xmlns:a16="http://schemas.microsoft.com/office/drawing/2014/main" id="{38FBDB90-27E7-4982-93EA-79C333F9D73D}"/>
              </a:ext>
            </a:extLst>
          </p:cNvPr>
          <p:cNvSpPr>
            <a:spLocks noGrp="1"/>
          </p:cNvSpPr>
          <p:nvPr>
            <p:ph type="pic" sz="quarter" idx="41"/>
          </p:nvPr>
        </p:nvSpPr>
        <p:spPr>
          <a:xfrm>
            <a:off x="8800509" y="2727511"/>
            <a:ext cx="2700000" cy="1800000"/>
          </a:xfrm>
          <a:ln w="76200">
            <a:solidFill>
              <a:schemeClr val="bg1"/>
            </a:solidFill>
          </a:ln>
        </p:spPr>
        <p:txBody>
          <a:bodyPr/>
          <a:lstStyle/>
          <a:p>
            <a:endParaRPr lang="nl-NL" noProof="0"/>
          </a:p>
        </p:txBody>
      </p:sp>
      <p:sp>
        <p:nvSpPr>
          <p:cNvPr id="40" name="Picture Placeholder 7">
            <a:extLst>
              <a:ext uri="{FF2B5EF4-FFF2-40B4-BE49-F238E27FC236}">
                <a16:creationId xmlns:a16="http://schemas.microsoft.com/office/drawing/2014/main" id="{8F4054E2-79E2-4AEE-AD10-CFC4E6A59B25}"/>
              </a:ext>
            </a:extLst>
          </p:cNvPr>
          <p:cNvSpPr>
            <a:spLocks noGrp="1"/>
          </p:cNvSpPr>
          <p:nvPr>
            <p:ph type="pic" sz="quarter" idx="42"/>
          </p:nvPr>
        </p:nvSpPr>
        <p:spPr>
          <a:xfrm>
            <a:off x="8800509" y="4556085"/>
            <a:ext cx="2700000" cy="1800000"/>
          </a:xfrm>
          <a:ln w="76200">
            <a:solidFill>
              <a:schemeClr val="bg1"/>
            </a:solidFill>
          </a:ln>
        </p:spPr>
        <p:txBody>
          <a:bodyPr/>
          <a:lstStyle/>
          <a:p>
            <a:endParaRPr lang="nl-NL" noProof="0"/>
          </a:p>
        </p:txBody>
      </p:sp>
    </p:spTree>
    <p:extLst>
      <p:ext uri="{BB962C8B-B14F-4D97-AF65-F5344CB8AC3E}">
        <p14:creationId xmlns:p14="http://schemas.microsoft.com/office/powerpoint/2010/main" val="42656204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ic (5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solidFill>
                  <a:schemeClr val="tx2"/>
                </a:solidFill>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1" name="Picture Placeholder 7">
            <a:extLst>
              <a:ext uri="{FF2B5EF4-FFF2-40B4-BE49-F238E27FC236}">
                <a16:creationId xmlns:a16="http://schemas.microsoft.com/office/drawing/2014/main" id="{864F2EA3-CFBF-4C6F-B8C6-EA27E96EAAE4}"/>
              </a:ext>
            </a:extLst>
          </p:cNvPr>
          <p:cNvSpPr>
            <a:spLocks noGrp="1"/>
          </p:cNvSpPr>
          <p:nvPr>
            <p:ph type="pic" sz="quarter" idx="16"/>
          </p:nvPr>
        </p:nvSpPr>
        <p:spPr>
          <a:xfrm>
            <a:off x="687840" y="927511"/>
            <a:ext cx="5403652" cy="2687637"/>
          </a:xfrm>
          <a:ln w="76200">
            <a:solidFill>
              <a:schemeClr val="bg1"/>
            </a:solidFill>
          </a:ln>
        </p:spPr>
        <p:txBody>
          <a:bodyPr/>
          <a:lstStyle/>
          <a:p>
            <a:endParaRPr lang="nl-NL" noProof="0"/>
          </a:p>
        </p:txBody>
      </p:sp>
      <p:sp>
        <p:nvSpPr>
          <p:cNvPr id="14" name="Picture Placeholder 7">
            <a:extLst>
              <a:ext uri="{FF2B5EF4-FFF2-40B4-BE49-F238E27FC236}">
                <a16:creationId xmlns:a16="http://schemas.microsoft.com/office/drawing/2014/main" id="{AE7A0E37-8F01-4D2C-8553-587027E21113}"/>
              </a:ext>
            </a:extLst>
          </p:cNvPr>
          <p:cNvSpPr>
            <a:spLocks noGrp="1"/>
          </p:cNvSpPr>
          <p:nvPr>
            <p:ph type="pic" sz="quarter" idx="43"/>
          </p:nvPr>
        </p:nvSpPr>
        <p:spPr>
          <a:xfrm>
            <a:off x="687840" y="3615148"/>
            <a:ext cx="5403652" cy="2687637"/>
          </a:xfrm>
          <a:ln w="76200">
            <a:solidFill>
              <a:schemeClr val="bg1"/>
            </a:solidFill>
          </a:ln>
        </p:spPr>
        <p:txBody>
          <a:bodyPr/>
          <a:lstStyle/>
          <a:p>
            <a:endParaRPr lang="nl-NL" noProof="0"/>
          </a:p>
        </p:txBody>
      </p:sp>
      <p:sp>
        <p:nvSpPr>
          <p:cNvPr id="15" name="Picture Placeholder 7">
            <a:extLst>
              <a:ext uri="{FF2B5EF4-FFF2-40B4-BE49-F238E27FC236}">
                <a16:creationId xmlns:a16="http://schemas.microsoft.com/office/drawing/2014/main" id="{4993788E-7658-4740-B03B-C6BC347F5544}"/>
              </a:ext>
            </a:extLst>
          </p:cNvPr>
          <p:cNvSpPr>
            <a:spLocks noGrp="1"/>
          </p:cNvSpPr>
          <p:nvPr>
            <p:ph type="pic" sz="quarter" idx="44"/>
          </p:nvPr>
        </p:nvSpPr>
        <p:spPr>
          <a:xfrm>
            <a:off x="6091492" y="927511"/>
            <a:ext cx="5403652" cy="2687637"/>
          </a:xfrm>
          <a:ln w="76200">
            <a:solidFill>
              <a:schemeClr val="bg1"/>
            </a:solidFill>
          </a:ln>
        </p:spPr>
        <p:txBody>
          <a:bodyPr/>
          <a:lstStyle/>
          <a:p>
            <a:endParaRPr lang="nl-NL" noProof="0"/>
          </a:p>
        </p:txBody>
      </p:sp>
      <p:sp>
        <p:nvSpPr>
          <p:cNvPr id="16" name="Picture Placeholder 7">
            <a:extLst>
              <a:ext uri="{FF2B5EF4-FFF2-40B4-BE49-F238E27FC236}">
                <a16:creationId xmlns:a16="http://schemas.microsoft.com/office/drawing/2014/main" id="{661D9CAB-BEFF-4E39-8EA8-91027F9910FC}"/>
              </a:ext>
            </a:extLst>
          </p:cNvPr>
          <p:cNvSpPr>
            <a:spLocks noGrp="1"/>
          </p:cNvSpPr>
          <p:nvPr>
            <p:ph type="pic" sz="quarter" idx="45"/>
          </p:nvPr>
        </p:nvSpPr>
        <p:spPr>
          <a:xfrm>
            <a:off x="6091492" y="3615148"/>
            <a:ext cx="5403652" cy="2687637"/>
          </a:xfrm>
          <a:ln w="76200">
            <a:solidFill>
              <a:schemeClr val="bg1"/>
            </a:solidFill>
          </a:ln>
        </p:spPr>
        <p:txBody>
          <a:bodyPr/>
          <a:lstStyle/>
          <a:p>
            <a:endParaRPr lang="nl-NL" noProof="0"/>
          </a:p>
        </p:txBody>
      </p:sp>
      <p:sp>
        <p:nvSpPr>
          <p:cNvPr id="17" name="Picture Placeholder 7">
            <a:extLst>
              <a:ext uri="{FF2B5EF4-FFF2-40B4-BE49-F238E27FC236}">
                <a16:creationId xmlns:a16="http://schemas.microsoft.com/office/drawing/2014/main" id="{55EC9F9C-E8C4-454D-BD4A-C9819EAEE31E}"/>
              </a:ext>
            </a:extLst>
          </p:cNvPr>
          <p:cNvSpPr>
            <a:spLocks noGrp="1"/>
          </p:cNvSpPr>
          <p:nvPr>
            <p:ph type="pic" sz="quarter" idx="46"/>
          </p:nvPr>
        </p:nvSpPr>
        <p:spPr>
          <a:xfrm>
            <a:off x="3444974" y="2343717"/>
            <a:ext cx="5403652" cy="2687637"/>
          </a:xfrm>
          <a:ln w="76200">
            <a:solidFill>
              <a:schemeClr val="bg1"/>
            </a:solidFill>
          </a:ln>
        </p:spPr>
        <p:txBody>
          <a:bodyPr/>
          <a:lstStyle/>
          <a:p>
            <a:endParaRPr lang="nl-NL" noProof="0"/>
          </a:p>
        </p:txBody>
      </p:sp>
    </p:spTree>
    <p:extLst>
      <p:ext uri="{BB962C8B-B14F-4D97-AF65-F5344CB8AC3E}">
        <p14:creationId xmlns:p14="http://schemas.microsoft.com/office/powerpoint/2010/main" val="21885795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ic (5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1" name="Picture Placeholder 7">
            <a:extLst>
              <a:ext uri="{FF2B5EF4-FFF2-40B4-BE49-F238E27FC236}">
                <a16:creationId xmlns:a16="http://schemas.microsoft.com/office/drawing/2014/main" id="{864F2EA3-CFBF-4C6F-B8C6-EA27E96EAAE4}"/>
              </a:ext>
            </a:extLst>
          </p:cNvPr>
          <p:cNvSpPr>
            <a:spLocks noGrp="1"/>
          </p:cNvSpPr>
          <p:nvPr>
            <p:ph type="pic" sz="quarter" idx="16"/>
          </p:nvPr>
        </p:nvSpPr>
        <p:spPr>
          <a:xfrm>
            <a:off x="658813" y="927511"/>
            <a:ext cx="3477758" cy="5381214"/>
          </a:xfrm>
          <a:ln w="76200">
            <a:solidFill>
              <a:schemeClr val="bg1"/>
            </a:solidFill>
          </a:ln>
        </p:spPr>
        <p:txBody>
          <a:bodyPr/>
          <a:lstStyle/>
          <a:p>
            <a:endParaRPr lang="nl-NL" noProof="0"/>
          </a:p>
        </p:txBody>
      </p:sp>
      <p:sp>
        <p:nvSpPr>
          <p:cNvPr id="16" name="Picture Placeholder 7">
            <a:extLst>
              <a:ext uri="{FF2B5EF4-FFF2-40B4-BE49-F238E27FC236}">
                <a16:creationId xmlns:a16="http://schemas.microsoft.com/office/drawing/2014/main" id="{B8741F0B-14E5-4195-93B5-0ADA07B6EA07}"/>
              </a:ext>
            </a:extLst>
          </p:cNvPr>
          <p:cNvSpPr>
            <a:spLocks noGrp="1"/>
          </p:cNvSpPr>
          <p:nvPr>
            <p:ph type="pic" sz="quarter" idx="26"/>
          </p:nvPr>
        </p:nvSpPr>
        <p:spPr>
          <a:xfrm>
            <a:off x="4136571" y="927511"/>
            <a:ext cx="4082242" cy="1800000"/>
          </a:xfrm>
          <a:ln w="76200">
            <a:solidFill>
              <a:schemeClr val="bg1"/>
            </a:solidFill>
          </a:ln>
        </p:spPr>
        <p:txBody>
          <a:bodyPr/>
          <a:lstStyle/>
          <a:p>
            <a:endParaRPr lang="nl-NL" noProof="0"/>
          </a:p>
        </p:txBody>
      </p:sp>
      <p:sp>
        <p:nvSpPr>
          <p:cNvPr id="19" name="Picture Placeholder 7">
            <a:extLst>
              <a:ext uri="{FF2B5EF4-FFF2-40B4-BE49-F238E27FC236}">
                <a16:creationId xmlns:a16="http://schemas.microsoft.com/office/drawing/2014/main" id="{CEE6AAB1-66C1-46E1-AC55-C1F16F182227}"/>
              </a:ext>
            </a:extLst>
          </p:cNvPr>
          <p:cNvSpPr>
            <a:spLocks noGrp="1"/>
          </p:cNvSpPr>
          <p:nvPr>
            <p:ph type="pic" sz="quarter" idx="27"/>
          </p:nvPr>
        </p:nvSpPr>
        <p:spPr>
          <a:xfrm>
            <a:off x="4136571" y="2727511"/>
            <a:ext cx="4082242" cy="1800000"/>
          </a:xfrm>
          <a:ln w="76200">
            <a:solidFill>
              <a:schemeClr val="bg1"/>
            </a:solidFill>
          </a:ln>
        </p:spPr>
        <p:txBody>
          <a:bodyPr/>
          <a:lstStyle/>
          <a:p>
            <a:endParaRPr lang="nl-NL" noProof="0"/>
          </a:p>
        </p:txBody>
      </p:sp>
      <p:sp>
        <p:nvSpPr>
          <p:cNvPr id="20" name="Picture Placeholder 7">
            <a:extLst>
              <a:ext uri="{FF2B5EF4-FFF2-40B4-BE49-F238E27FC236}">
                <a16:creationId xmlns:a16="http://schemas.microsoft.com/office/drawing/2014/main" id="{57CB8927-5D80-43F5-8C24-F446256C1C48}"/>
              </a:ext>
            </a:extLst>
          </p:cNvPr>
          <p:cNvSpPr>
            <a:spLocks noGrp="1"/>
          </p:cNvSpPr>
          <p:nvPr>
            <p:ph type="pic" sz="quarter" idx="28"/>
          </p:nvPr>
        </p:nvSpPr>
        <p:spPr>
          <a:xfrm>
            <a:off x="4136571" y="4527511"/>
            <a:ext cx="4082242" cy="1800000"/>
          </a:xfrm>
          <a:ln w="76200">
            <a:solidFill>
              <a:schemeClr val="bg1"/>
            </a:solidFill>
          </a:ln>
        </p:spPr>
        <p:txBody>
          <a:bodyPr/>
          <a:lstStyle/>
          <a:p>
            <a:endParaRPr lang="nl-NL" noProof="0"/>
          </a:p>
        </p:txBody>
      </p:sp>
      <p:sp>
        <p:nvSpPr>
          <p:cNvPr id="21" name="Picture Placeholder 7">
            <a:extLst>
              <a:ext uri="{FF2B5EF4-FFF2-40B4-BE49-F238E27FC236}">
                <a16:creationId xmlns:a16="http://schemas.microsoft.com/office/drawing/2014/main" id="{F627FA4F-41AC-43C1-8F4F-1EA8AD524A94}"/>
              </a:ext>
            </a:extLst>
          </p:cNvPr>
          <p:cNvSpPr>
            <a:spLocks noGrp="1"/>
          </p:cNvSpPr>
          <p:nvPr>
            <p:ph type="pic" sz="quarter" idx="29"/>
          </p:nvPr>
        </p:nvSpPr>
        <p:spPr>
          <a:xfrm>
            <a:off x="8218813" y="927511"/>
            <a:ext cx="3314374" cy="5400000"/>
          </a:xfrm>
          <a:ln w="76200">
            <a:solidFill>
              <a:schemeClr val="bg1"/>
            </a:solidFill>
          </a:ln>
        </p:spPr>
        <p:txBody>
          <a:bodyPr/>
          <a:lstStyle/>
          <a:p>
            <a:endParaRPr lang="nl-NL" noProof="0"/>
          </a:p>
        </p:txBody>
      </p:sp>
    </p:spTree>
    <p:extLst>
      <p:ext uri="{BB962C8B-B14F-4D97-AF65-F5344CB8AC3E}">
        <p14:creationId xmlns:p14="http://schemas.microsoft.com/office/powerpoint/2010/main" val="14823434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ic (6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1" name="Picture Placeholder 7">
            <a:extLst>
              <a:ext uri="{FF2B5EF4-FFF2-40B4-BE49-F238E27FC236}">
                <a16:creationId xmlns:a16="http://schemas.microsoft.com/office/drawing/2014/main" id="{864F2EA3-CFBF-4C6F-B8C6-EA27E96EAAE4}"/>
              </a:ext>
            </a:extLst>
          </p:cNvPr>
          <p:cNvSpPr>
            <a:spLocks noGrp="1"/>
          </p:cNvSpPr>
          <p:nvPr>
            <p:ph type="pic" sz="quarter" idx="16"/>
          </p:nvPr>
        </p:nvSpPr>
        <p:spPr>
          <a:xfrm>
            <a:off x="687840" y="927511"/>
            <a:ext cx="5403652" cy="3628574"/>
          </a:xfrm>
          <a:ln w="76200">
            <a:solidFill>
              <a:schemeClr val="bg1"/>
            </a:solidFill>
          </a:ln>
        </p:spPr>
        <p:txBody>
          <a:bodyPr/>
          <a:lstStyle/>
          <a:p>
            <a:endParaRPr lang="nl-NL" noProof="0"/>
          </a:p>
        </p:txBody>
      </p:sp>
      <p:sp>
        <p:nvSpPr>
          <p:cNvPr id="29" name="Picture Placeholder 7">
            <a:extLst>
              <a:ext uri="{FF2B5EF4-FFF2-40B4-BE49-F238E27FC236}">
                <a16:creationId xmlns:a16="http://schemas.microsoft.com/office/drawing/2014/main" id="{1B1CE529-0709-470E-AA6B-8B82F1901FFD}"/>
              </a:ext>
            </a:extLst>
          </p:cNvPr>
          <p:cNvSpPr>
            <a:spLocks noGrp="1"/>
          </p:cNvSpPr>
          <p:nvPr>
            <p:ph type="pic" sz="quarter" idx="33"/>
          </p:nvPr>
        </p:nvSpPr>
        <p:spPr>
          <a:xfrm>
            <a:off x="687840" y="4556085"/>
            <a:ext cx="2700000" cy="1800000"/>
          </a:xfrm>
          <a:ln w="76200">
            <a:solidFill>
              <a:schemeClr val="bg1"/>
            </a:solidFill>
          </a:ln>
        </p:spPr>
        <p:txBody>
          <a:bodyPr/>
          <a:lstStyle/>
          <a:p>
            <a:endParaRPr lang="nl-NL" noProof="0"/>
          </a:p>
        </p:txBody>
      </p:sp>
      <p:sp>
        <p:nvSpPr>
          <p:cNvPr id="34" name="Picture Placeholder 7">
            <a:extLst>
              <a:ext uri="{FF2B5EF4-FFF2-40B4-BE49-F238E27FC236}">
                <a16:creationId xmlns:a16="http://schemas.microsoft.com/office/drawing/2014/main" id="{F8CD98E2-35B6-405C-BC35-8F74D4D1C610}"/>
              </a:ext>
            </a:extLst>
          </p:cNvPr>
          <p:cNvSpPr>
            <a:spLocks noGrp="1"/>
          </p:cNvSpPr>
          <p:nvPr>
            <p:ph type="pic" sz="quarter" idx="36"/>
          </p:nvPr>
        </p:nvSpPr>
        <p:spPr>
          <a:xfrm>
            <a:off x="3400509" y="4556085"/>
            <a:ext cx="2700000" cy="1800000"/>
          </a:xfrm>
          <a:ln w="76200">
            <a:solidFill>
              <a:schemeClr val="bg1"/>
            </a:solidFill>
          </a:ln>
        </p:spPr>
        <p:txBody>
          <a:bodyPr/>
          <a:lstStyle/>
          <a:p>
            <a:endParaRPr lang="nl-NL" noProof="0"/>
          </a:p>
        </p:txBody>
      </p:sp>
      <p:sp>
        <p:nvSpPr>
          <p:cNvPr id="35" name="Picture Placeholder 7">
            <a:extLst>
              <a:ext uri="{FF2B5EF4-FFF2-40B4-BE49-F238E27FC236}">
                <a16:creationId xmlns:a16="http://schemas.microsoft.com/office/drawing/2014/main" id="{A2A39CF5-6697-4FD5-B0E0-2252E27A07F4}"/>
              </a:ext>
            </a:extLst>
          </p:cNvPr>
          <p:cNvSpPr>
            <a:spLocks noGrp="1"/>
          </p:cNvSpPr>
          <p:nvPr>
            <p:ph type="pic" sz="quarter" idx="37"/>
          </p:nvPr>
        </p:nvSpPr>
        <p:spPr>
          <a:xfrm>
            <a:off x="6100509" y="927511"/>
            <a:ext cx="2700000" cy="1800000"/>
          </a:xfrm>
          <a:ln w="76200">
            <a:solidFill>
              <a:schemeClr val="bg1"/>
            </a:solidFill>
          </a:ln>
        </p:spPr>
        <p:txBody>
          <a:bodyPr/>
          <a:lstStyle/>
          <a:p>
            <a:endParaRPr lang="nl-NL" noProof="0"/>
          </a:p>
        </p:txBody>
      </p:sp>
      <p:sp>
        <p:nvSpPr>
          <p:cNvPr id="38" name="Picture Placeholder 7">
            <a:extLst>
              <a:ext uri="{FF2B5EF4-FFF2-40B4-BE49-F238E27FC236}">
                <a16:creationId xmlns:a16="http://schemas.microsoft.com/office/drawing/2014/main" id="{467993F3-89F5-424C-8396-530E8958330E}"/>
              </a:ext>
            </a:extLst>
          </p:cNvPr>
          <p:cNvSpPr>
            <a:spLocks noGrp="1"/>
          </p:cNvSpPr>
          <p:nvPr>
            <p:ph type="pic" sz="quarter" idx="40"/>
          </p:nvPr>
        </p:nvSpPr>
        <p:spPr>
          <a:xfrm>
            <a:off x="8800509" y="927511"/>
            <a:ext cx="2700000" cy="1800000"/>
          </a:xfrm>
          <a:ln w="76200">
            <a:solidFill>
              <a:schemeClr val="bg1"/>
            </a:solidFill>
          </a:ln>
        </p:spPr>
        <p:txBody>
          <a:bodyPr/>
          <a:lstStyle/>
          <a:p>
            <a:endParaRPr lang="nl-NL" noProof="0"/>
          </a:p>
        </p:txBody>
      </p:sp>
      <p:sp>
        <p:nvSpPr>
          <p:cNvPr id="40" name="Picture Placeholder 7">
            <a:extLst>
              <a:ext uri="{FF2B5EF4-FFF2-40B4-BE49-F238E27FC236}">
                <a16:creationId xmlns:a16="http://schemas.microsoft.com/office/drawing/2014/main" id="{8F4054E2-79E2-4AEE-AD10-CFC4E6A59B25}"/>
              </a:ext>
            </a:extLst>
          </p:cNvPr>
          <p:cNvSpPr>
            <a:spLocks noGrp="1"/>
          </p:cNvSpPr>
          <p:nvPr>
            <p:ph type="pic" sz="quarter" idx="42"/>
          </p:nvPr>
        </p:nvSpPr>
        <p:spPr>
          <a:xfrm>
            <a:off x="6100509" y="2727511"/>
            <a:ext cx="5400000" cy="3628574"/>
          </a:xfrm>
          <a:ln w="76200">
            <a:solidFill>
              <a:schemeClr val="bg1"/>
            </a:solidFill>
          </a:ln>
        </p:spPr>
        <p:txBody>
          <a:bodyPr/>
          <a:lstStyle/>
          <a:p>
            <a:endParaRPr lang="nl-NL" noProof="0"/>
          </a:p>
        </p:txBody>
      </p:sp>
    </p:spTree>
    <p:extLst>
      <p:ext uri="{BB962C8B-B14F-4D97-AF65-F5344CB8AC3E}">
        <p14:creationId xmlns:p14="http://schemas.microsoft.com/office/powerpoint/2010/main" val="21222491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ic (6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1" name="Picture Placeholder 7">
            <a:extLst>
              <a:ext uri="{FF2B5EF4-FFF2-40B4-BE49-F238E27FC236}">
                <a16:creationId xmlns:a16="http://schemas.microsoft.com/office/drawing/2014/main" id="{864F2EA3-CFBF-4C6F-B8C6-EA27E96EAAE4}"/>
              </a:ext>
            </a:extLst>
          </p:cNvPr>
          <p:cNvSpPr>
            <a:spLocks noGrp="1"/>
          </p:cNvSpPr>
          <p:nvPr>
            <p:ph type="pic" sz="quarter" idx="16"/>
          </p:nvPr>
        </p:nvSpPr>
        <p:spPr>
          <a:xfrm>
            <a:off x="658813" y="927511"/>
            <a:ext cx="7560000" cy="1800000"/>
          </a:xfrm>
          <a:ln w="76200">
            <a:solidFill>
              <a:schemeClr val="bg1"/>
            </a:solidFill>
          </a:ln>
        </p:spPr>
        <p:txBody>
          <a:bodyPr/>
          <a:lstStyle/>
          <a:p>
            <a:endParaRPr lang="nl-NL" noProof="0"/>
          </a:p>
        </p:txBody>
      </p:sp>
      <p:sp>
        <p:nvSpPr>
          <p:cNvPr id="30" name="Picture Placeholder 7">
            <a:extLst>
              <a:ext uri="{FF2B5EF4-FFF2-40B4-BE49-F238E27FC236}">
                <a16:creationId xmlns:a16="http://schemas.microsoft.com/office/drawing/2014/main" id="{D42882D0-40CA-4AF7-808C-ADABDAC25B05}"/>
              </a:ext>
            </a:extLst>
          </p:cNvPr>
          <p:cNvSpPr>
            <a:spLocks noGrp="1"/>
          </p:cNvSpPr>
          <p:nvPr>
            <p:ph type="pic" sz="quarter" idx="21"/>
          </p:nvPr>
        </p:nvSpPr>
        <p:spPr>
          <a:xfrm>
            <a:off x="658813" y="2727511"/>
            <a:ext cx="3018470" cy="1800000"/>
          </a:xfrm>
          <a:ln w="76200">
            <a:solidFill>
              <a:schemeClr val="bg1"/>
            </a:solidFill>
          </a:ln>
        </p:spPr>
        <p:txBody>
          <a:bodyPr/>
          <a:lstStyle/>
          <a:p>
            <a:endParaRPr lang="nl-NL" noProof="0"/>
          </a:p>
        </p:txBody>
      </p:sp>
      <p:sp>
        <p:nvSpPr>
          <p:cNvPr id="20" name="Picture Placeholder 7">
            <a:extLst>
              <a:ext uri="{FF2B5EF4-FFF2-40B4-BE49-F238E27FC236}">
                <a16:creationId xmlns:a16="http://schemas.microsoft.com/office/drawing/2014/main" id="{57CB8927-5D80-43F5-8C24-F446256C1C48}"/>
              </a:ext>
            </a:extLst>
          </p:cNvPr>
          <p:cNvSpPr>
            <a:spLocks noGrp="1"/>
          </p:cNvSpPr>
          <p:nvPr>
            <p:ph type="pic" sz="quarter" idx="28"/>
          </p:nvPr>
        </p:nvSpPr>
        <p:spPr>
          <a:xfrm>
            <a:off x="666747" y="4527511"/>
            <a:ext cx="7552066" cy="1800000"/>
          </a:xfrm>
          <a:ln w="76200">
            <a:solidFill>
              <a:schemeClr val="bg1"/>
            </a:solidFill>
          </a:ln>
        </p:spPr>
        <p:txBody>
          <a:bodyPr/>
          <a:lstStyle/>
          <a:p>
            <a:endParaRPr lang="nl-NL" noProof="0"/>
          </a:p>
        </p:txBody>
      </p:sp>
      <p:sp>
        <p:nvSpPr>
          <p:cNvPr id="21" name="Picture Placeholder 7">
            <a:extLst>
              <a:ext uri="{FF2B5EF4-FFF2-40B4-BE49-F238E27FC236}">
                <a16:creationId xmlns:a16="http://schemas.microsoft.com/office/drawing/2014/main" id="{F627FA4F-41AC-43C1-8F4F-1EA8AD524A94}"/>
              </a:ext>
            </a:extLst>
          </p:cNvPr>
          <p:cNvSpPr>
            <a:spLocks noGrp="1"/>
          </p:cNvSpPr>
          <p:nvPr>
            <p:ph type="pic" sz="quarter" idx="29"/>
          </p:nvPr>
        </p:nvSpPr>
        <p:spPr>
          <a:xfrm>
            <a:off x="8218813" y="927511"/>
            <a:ext cx="3314374" cy="1800000"/>
          </a:xfrm>
          <a:ln w="76200">
            <a:solidFill>
              <a:schemeClr val="bg1"/>
            </a:solidFill>
          </a:ln>
        </p:spPr>
        <p:txBody>
          <a:bodyPr/>
          <a:lstStyle/>
          <a:p>
            <a:endParaRPr lang="nl-NL" noProof="0"/>
          </a:p>
        </p:txBody>
      </p:sp>
      <p:sp>
        <p:nvSpPr>
          <p:cNvPr id="22" name="Picture Placeholder 7">
            <a:extLst>
              <a:ext uri="{FF2B5EF4-FFF2-40B4-BE49-F238E27FC236}">
                <a16:creationId xmlns:a16="http://schemas.microsoft.com/office/drawing/2014/main" id="{813F970A-53C2-4B39-88E1-C1C91A26FDFF}"/>
              </a:ext>
            </a:extLst>
          </p:cNvPr>
          <p:cNvSpPr>
            <a:spLocks noGrp="1"/>
          </p:cNvSpPr>
          <p:nvPr>
            <p:ph type="pic" sz="quarter" idx="30"/>
          </p:nvPr>
        </p:nvSpPr>
        <p:spPr>
          <a:xfrm>
            <a:off x="3677283" y="2727511"/>
            <a:ext cx="7855904" cy="1800000"/>
          </a:xfrm>
          <a:ln w="76200">
            <a:solidFill>
              <a:schemeClr val="bg1"/>
            </a:solidFill>
          </a:ln>
        </p:spPr>
        <p:txBody>
          <a:bodyPr/>
          <a:lstStyle/>
          <a:p>
            <a:endParaRPr lang="nl-NL" noProof="0"/>
          </a:p>
        </p:txBody>
      </p:sp>
      <p:sp>
        <p:nvSpPr>
          <p:cNvPr id="23" name="Picture Placeholder 7">
            <a:extLst>
              <a:ext uri="{FF2B5EF4-FFF2-40B4-BE49-F238E27FC236}">
                <a16:creationId xmlns:a16="http://schemas.microsoft.com/office/drawing/2014/main" id="{CB6F5F83-4E6F-4205-85E2-F8728293615F}"/>
              </a:ext>
            </a:extLst>
          </p:cNvPr>
          <p:cNvSpPr>
            <a:spLocks noGrp="1"/>
          </p:cNvSpPr>
          <p:nvPr>
            <p:ph type="pic" sz="quarter" idx="31"/>
          </p:nvPr>
        </p:nvSpPr>
        <p:spPr>
          <a:xfrm>
            <a:off x="8218813" y="4527511"/>
            <a:ext cx="3314374" cy="1800000"/>
          </a:xfrm>
          <a:ln w="76200">
            <a:solidFill>
              <a:schemeClr val="bg1"/>
            </a:solidFill>
          </a:ln>
        </p:spPr>
        <p:txBody>
          <a:bodyPr/>
          <a:lstStyle/>
          <a:p>
            <a:endParaRPr lang="nl-NL" noProof="0"/>
          </a:p>
        </p:txBody>
      </p:sp>
    </p:spTree>
    <p:extLst>
      <p:ext uri="{BB962C8B-B14F-4D97-AF65-F5344CB8AC3E}">
        <p14:creationId xmlns:p14="http://schemas.microsoft.com/office/powerpoint/2010/main" val="11429647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am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30" name="Content Placeholder 6">
            <a:extLst>
              <a:ext uri="{FF2B5EF4-FFF2-40B4-BE49-F238E27FC236}">
                <a16:creationId xmlns:a16="http://schemas.microsoft.com/office/drawing/2014/main" id="{9CFFBAB6-4915-4814-ADA4-6637214B18F1}"/>
              </a:ext>
            </a:extLst>
          </p:cNvPr>
          <p:cNvSpPr>
            <a:spLocks noGrp="1"/>
          </p:cNvSpPr>
          <p:nvPr>
            <p:ph sz="quarter" idx="13" hasCustomPrompt="1"/>
          </p:nvPr>
        </p:nvSpPr>
        <p:spPr>
          <a:xfrm>
            <a:off x="666748" y="3947946"/>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39" name="Content Placeholder 6">
            <a:extLst>
              <a:ext uri="{FF2B5EF4-FFF2-40B4-BE49-F238E27FC236}">
                <a16:creationId xmlns:a16="http://schemas.microsoft.com/office/drawing/2014/main" id="{9D7EFA2D-8876-4B1D-A6BE-C6ECF448E95D}"/>
              </a:ext>
            </a:extLst>
          </p:cNvPr>
          <p:cNvSpPr>
            <a:spLocks noGrp="1"/>
          </p:cNvSpPr>
          <p:nvPr>
            <p:ph sz="quarter" idx="15" hasCustomPrompt="1"/>
          </p:nvPr>
        </p:nvSpPr>
        <p:spPr>
          <a:xfrm>
            <a:off x="4344407" y="3947946"/>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40" name="Content Placeholder 6">
            <a:extLst>
              <a:ext uri="{FF2B5EF4-FFF2-40B4-BE49-F238E27FC236}">
                <a16:creationId xmlns:a16="http://schemas.microsoft.com/office/drawing/2014/main" id="{B8E1E405-41F5-43DD-A0EA-4991AE00D053}"/>
              </a:ext>
            </a:extLst>
          </p:cNvPr>
          <p:cNvSpPr>
            <a:spLocks noGrp="1"/>
          </p:cNvSpPr>
          <p:nvPr>
            <p:ph sz="quarter" idx="16" hasCustomPrompt="1"/>
          </p:nvPr>
        </p:nvSpPr>
        <p:spPr>
          <a:xfrm>
            <a:off x="8022066" y="3947946"/>
            <a:ext cx="3495054" cy="2229770"/>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44" name="Picture Placeholder 7">
            <a:extLst>
              <a:ext uri="{FF2B5EF4-FFF2-40B4-BE49-F238E27FC236}">
                <a16:creationId xmlns:a16="http://schemas.microsoft.com/office/drawing/2014/main" id="{74449229-D861-4346-B01E-0CAD3A102B13}"/>
              </a:ext>
            </a:extLst>
          </p:cNvPr>
          <p:cNvSpPr>
            <a:spLocks noGrp="1"/>
          </p:cNvSpPr>
          <p:nvPr>
            <p:ph type="pic" sz="quarter" idx="21" hasCustomPrompt="1"/>
          </p:nvPr>
        </p:nvSpPr>
        <p:spPr>
          <a:xfrm>
            <a:off x="1419369" y="1751832"/>
            <a:ext cx="1978923" cy="1978923"/>
          </a:xfrm>
          <a:prstGeom prst="ellipse">
            <a:avLst/>
          </a:prstGeom>
          <a:ln w="76200">
            <a:noFill/>
          </a:ln>
        </p:spPr>
        <p:txBody>
          <a:bodyPr/>
          <a:lstStyle>
            <a:lvl1pPr>
              <a:defRPr/>
            </a:lvl1pPr>
          </a:lstStyle>
          <a:p>
            <a:r>
              <a:rPr lang="nl-NL" noProof="0" dirty="0"/>
              <a:t>Picture</a:t>
            </a:r>
          </a:p>
        </p:txBody>
      </p:sp>
      <p:sp>
        <p:nvSpPr>
          <p:cNvPr id="45" name="Picture Placeholder 7">
            <a:extLst>
              <a:ext uri="{FF2B5EF4-FFF2-40B4-BE49-F238E27FC236}">
                <a16:creationId xmlns:a16="http://schemas.microsoft.com/office/drawing/2014/main" id="{57C564DC-E097-46B6-8A86-3093C1C271FE}"/>
              </a:ext>
            </a:extLst>
          </p:cNvPr>
          <p:cNvSpPr>
            <a:spLocks noGrp="1"/>
          </p:cNvSpPr>
          <p:nvPr>
            <p:ph type="pic" sz="quarter" idx="22"/>
          </p:nvPr>
        </p:nvSpPr>
        <p:spPr>
          <a:xfrm>
            <a:off x="5102472" y="1751832"/>
            <a:ext cx="1978923" cy="1978923"/>
          </a:xfrm>
          <a:prstGeom prst="ellipse">
            <a:avLst/>
          </a:prstGeom>
          <a:ln w="76200">
            <a:noFill/>
          </a:ln>
        </p:spPr>
        <p:txBody>
          <a:bodyPr/>
          <a:lstStyle/>
          <a:p>
            <a:endParaRPr lang="nl-NL" noProof="0" dirty="0"/>
          </a:p>
        </p:txBody>
      </p:sp>
      <p:sp>
        <p:nvSpPr>
          <p:cNvPr id="46" name="Picture Placeholder 7">
            <a:extLst>
              <a:ext uri="{FF2B5EF4-FFF2-40B4-BE49-F238E27FC236}">
                <a16:creationId xmlns:a16="http://schemas.microsoft.com/office/drawing/2014/main" id="{8D5DDCC3-CB9F-466D-8615-8FA2D1640E15}"/>
              </a:ext>
            </a:extLst>
          </p:cNvPr>
          <p:cNvSpPr>
            <a:spLocks noGrp="1"/>
          </p:cNvSpPr>
          <p:nvPr>
            <p:ph type="pic" sz="quarter" idx="23"/>
          </p:nvPr>
        </p:nvSpPr>
        <p:spPr>
          <a:xfrm>
            <a:off x="8780131" y="1751832"/>
            <a:ext cx="1978923" cy="1978923"/>
          </a:xfrm>
          <a:prstGeom prst="ellipse">
            <a:avLst/>
          </a:prstGeom>
          <a:ln w="76200">
            <a:noFill/>
          </a:ln>
        </p:spPr>
        <p:txBody>
          <a:bodyPr/>
          <a:lstStyle/>
          <a:p>
            <a:endParaRPr lang="nl-NL" noProof="0" dirty="0"/>
          </a:p>
        </p:txBody>
      </p:sp>
    </p:spTree>
    <p:extLst>
      <p:ext uri="{BB962C8B-B14F-4D97-AF65-F5344CB8AC3E}">
        <p14:creationId xmlns:p14="http://schemas.microsoft.com/office/powerpoint/2010/main" val="3950315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am (4-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0BDD6-A740-4717-B8F9-6425B06BA61C}"/>
              </a:ext>
            </a:extLst>
          </p:cNvPr>
          <p:cNvSpPr>
            <a:spLocks noGrp="1"/>
          </p:cNvSpPr>
          <p:nvPr>
            <p:ph type="title" hasCustomPrompt="1"/>
          </p:nvPr>
        </p:nvSpPr>
        <p:spPr>
          <a:xfrm>
            <a:off x="666747" y="266699"/>
            <a:ext cx="10866441" cy="517072"/>
          </a:xfrm>
        </p:spPr>
        <p:txBody>
          <a:bodyPr/>
          <a:lstStyle>
            <a:lvl1pPr>
              <a:defRPr/>
            </a:lvl1pPr>
          </a:lstStyle>
          <a:p>
            <a:r>
              <a:rPr lang="nl-NL" noProof="0" dirty="0"/>
              <a:t>Klik om titel in te voegen</a:t>
            </a:r>
          </a:p>
        </p:txBody>
      </p:sp>
      <p:sp>
        <p:nvSpPr>
          <p:cNvPr id="4" name="Footer Placeholder 3">
            <a:extLst>
              <a:ext uri="{FF2B5EF4-FFF2-40B4-BE49-F238E27FC236}">
                <a16:creationId xmlns:a16="http://schemas.microsoft.com/office/drawing/2014/main" id="{A9A1270E-2B6C-4E91-9E26-2E1D44B23CE1}"/>
              </a:ext>
            </a:extLst>
          </p:cNvPr>
          <p:cNvSpPr>
            <a:spLocks noGrp="1"/>
          </p:cNvSpPr>
          <p:nvPr>
            <p:ph type="ftr" sz="quarter" idx="11"/>
          </p:nvPr>
        </p:nvSpPr>
        <p:spPr/>
        <p:txBody>
          <a:bodyPr/>
          <a:lstStyle/>
          <a:p>
            <a:r>
              <a:rPr lang="nl-NL" dirty="0"/>
              <a:t>Voetnoot</a:t>
            </a:r>
            <a:endParaRPr lang="nl-NL" noProof="0" dirty="0"/>
          </a:p>
        </p:txBody>
      </p:sp>
      <p:sp>
        <p:nvSpPr>
          <p:cNvPr id="5" name="Slide Number Placeholder 4">
            <a:extLst>
              <a:ext uri="{FF2B5EF4-FFF2-40B4-BE49-F238E27FC236}">
                <a16:creationId xmlns:a16="http://schemas.microsoft.com/office/drawing/2014/main" id="{EB28E5EF-1267-4A96-9C58-8BD39C8F9409}"/>
              </a:ext>
            </a:extLst>
          </p:cNvPr>
          <p:cNvSpPr>
            <a:spLocks noGrp="1"/>
          </p:cNvSpPr>
          <p:nvPr>
            <p:ph type="sldNum" sz="quarter" idx="12"/>
          </p:nvPr>
        </p:nvSpPr>
        <p:spPr/>
        <p:txBody>
          <a:bodyPr/>
          <a:lstStyle/>
          <a:p>
            <a:fld id="{992CD0B2-8AB2-4C6C-8876-E15753662C9B}" type="slidenum">
              <a:rPr lang="nl-NL" noProof="0" smtClean="0"/>
              <a:pPr/>
              <a:t>‹nr.›</a:t>
            </a:fld>
            <a:endParaRPr lang="nl-NL" noProof="0"/>
          </a:p>
        </p:txBody>
      </p:sp>
      <p:sp>
        <p:nvSpPr>
          <p:cNvPr id="14" name="Content Placeholder 6">
            <a:extLst>
              <a:ext uri="{FF2B5EF4-FFF2-40B4-BE49-F238E27FC236}">
                <a16:creationId xmlns:a16="http://schemas.microsoft.com/office/drawing/2014/main" id="{E5C7C6A3-E286-45D0-9468-6C0A87A877F1}"/>
              </a:ext>
            </a:extLst>
          </p:cNvPr>
          <p:cNvSpPr>
            <a:spLocks noGrp="1"/>
          </p:cNvSpPr>
          <p:nvPr>
            <p:ph sz="quarter" idx="18" hasCustomPrompt="1"/>
          </p:nvPr>
        </p:nvSpPr>
        <p:spPr>
          <a:xfrm>
            <a:off x="666748" y="1592263"/>
            <a:ext cx="3121481" cy="4716462"/>
          </a:xfrm>
        </p:spPr>
        <p:txBody>
          <a:bodyPr/>
          <a:lstStyle>
            <a:lvl1pPr>
              <a:defRPr/>
            </a:lvl1pPr>
            <a:lvl2pPr>
              <a:defRPr/>
            </a:lvl2pPr>
            <a:lvl3pPr>
              <a:defRPr/>
            </a:lvl3pPr>
            <a:lvl4pPr>
              <a:defRPr/>
            </a:lvl4pPr>
            <a:lvl5pPr>
              <a:defRPr/>
            </a:lvl5pPr>
          </a:lstStyle>
          <a:p>
            <a:pPr lvl="1"/>
            <a:r>
              <a:rPr lang="nl-NL" noProof="0" dirty="0"/>
              <a:t>Tekst</a:t>
            </a:r>
          </a:p>
          <a:p>
            <a:pPr lvl="2"/>
            <a:r>
              <a:rPr lang="nl-NL" noProof="0" dirty="0"/>
              <a:t>Tekst</a:t>
            </a:r>
          </a:p>
          <a:p>
            <a:pPr lvl="3"/>
            <a:r>
              <a:rPr lang="nl-NL" noProof="0" dirty="0"/>
              <a:t>Tekst</a:t>
            </a:r>
          </a:p>
          <a:p>
            <a:pPr lvl="4"/>
            <a:r>
              <a:rPr lang="nl-NL" noProof="0" dirty="0"/>
              <a:t>Tekst</a:t>
            </a:r>
          </a:p>
        </p:txBody>
      </p:sp>
      <p:sp>
        <p:nvSpPr>
          <p:cNvPr id="15" name="Picture Placeholder 7">
            <a:extLst>
              <a:ext uri="{FF2B5EF4-FFF2-40B4-BE49-F238E27FC236}">
                <a16:creationId xmlns:a16="http://schemas.microsoft.com/office/drawing/2014/main" id="{6DC1A8B0-7995-4B06-BB1B-74A40785B7BC}"/>
              </a:ext>
            </a:extLst>
          </p:cNvPr>
          <p:cNvSpPr>
            <a:spLocks noGrp="1"/>
          </p:cNvSpPr>
          <p:nvPr>
            <p:ph type="pic" sz="quarter" idx="21"/>
          </p:nvPr>
        </p:nvSpPr>
        <p:spPr>
          <a:xfrm>
            <a:off x="4271751" y="1669945"/>
            <a:ext cx="791570" cy="791570"/>
          </a:xfrm>
          <a:prstGeom prst="ellipse">
            <a:avLst/>
          </a:prstGeom>
          <a:ln w="76200">
            <a:noFill/>
          </a:ln>
        </p:spPr>
        <p:txBody>
          <a:bodyPr/>
          <a:lstStyle/>
          <a:p>
            <a:endParaRPr lang="nl-NL" noProof="0" dirty="0"/>
          </a:p>
        </p:txBody>
      </p:sp>
      <p:sp>
        <p:nvSpPr>
          <p:cNvPr id="16" name="Picture Placeholder 7">
            <a:extLst>
              <a:ext uri="{FF2B5EF4-FFF2-40B4-BE49-F238E27FC236}">
                <a16:creationId xmlns:a16="http://schemas.microsoft.com/office/drawing/2014/main" id="{74C971A1-9DEF-461D-80F8-5BC6DB178FAE}"/>
              </a:ext>
            </a:extLst>
          </p:cNvPr>
          <p:cNvSpPr>
            <a:spLocks noGrp="1"/>
          </p:cNvSpPr>
          <p:nvPr>
            <p:ph type="pic" sz="quarter" idx="22"/>
          </p:nvPr>
        </p:nvSpPr>
        <p:spPr>
          <a:xfrm>
            <a:off x="4271751" y="2612782"/>
            <a:ext cx="791570" cy="791570"/>
          </a:xfrm>
          <a:prstGeom prst="ellipse">
            <a:avLst/>
          </a:prstGeom>
          <a:ln w="76200">
            <a:noFill/>
          </a:ln>
        </p:spPr>
        <p:txBody>
          <a:bodyPr/>
          <a:lstStyle/>
          <a:p>
            <a:endParaRPr lang="nl-NL" noProof="0" dirty="0"/>
          </a:p>
        </p:txBody>
      </p:sp>
      <p:sp>
        <p:nvSpPr>
          <p:cNvPr id="17" name="Picture Placeholder 7">
            <a:extLst>
              <a:ext uri="{FF2B5EF4-FFF2-40B4-BE49-F238E27FC236}">
                <a16:creationId xmlns:a16="http://schemas.microsoft.com/office/drawing/2014/main" id="{838F0B6D-CC8D-46E2-97E2-233DFC1A829A}"/>
              </a:ext>
            </a:extLst>
          </p:cNvPr>
          <p:cNvSpPr>
            <a:spLocks noGrp="1"/>
          </p:cNvSpPr>
          <p:nvPr>
            <p:ph type="pic" sz="quarter" idx="23"/>
          </p:nvPr>
        </p:nvSpPr>
        <p:spPr>
          <a:xfrm>
            <a:off x="4271751" y="3555619"/>
            <a:ext cx="791570" cy="791570"/>
          </a:xfrm>
          <a:prstGeom prst="ellipse">
            <a:avLst/>
          </a:prstGeom>
          <a:ln w="76200">
            <a:noFill/>
          </a:ln>
        </p:spPr>
        <p:txBody>
          <a:bodyPr/>
          <a:lstStyle/>
          <a:p>
            <a:endParaRPr lang="nl-NL" noProof="0"/>
          </a:p>
        </p:txBody>
      </p:sp>
      <p:sp>
        <p:nvSpPr>
          <p:cNvPr id="18" name="Picture Placeholder 7">
            <a:extLst>
              <a:ext uri="{FF2B5EF4-FFF2-40B4-BE49-F238E27FC236}">
                <a16:creationId xmlns:a16="http://schemas.microsoft.com/office/drawing/2014/main" id="{D7A5C90A-B47A-41E2-93FE-46F3A1634C2C}"/>
              </a:ext>
            </a:extLst>
          </p:cNvPr>
          <p:cNvSpPr>
            <a:spLocks noGrp="1"/>
          </p:cNvSpPr>
          <p:nvPr>
            <p:ph type="pic" sz="quarter" idx="24"/>
          </p:nvPr>
        </p:nvSpPr>
        <p:spPr>
          <a:xfrm>
            <a:off x="4271751" y="4498456"/>
            <a:ext cx="791570" cy="791570"/>
          </a:xfrm>
          <a:prstGeom prst="ellipse">
            <a:avLst/>
          </a:prstGeom>
          <a:ln w="76200">
            <a:noFill/>
          </a:ln>
        </p:spPr>
        <p:txBody>
          <a:bodyPr/>
          <a:lstStyle/>
          <a:p>
            <a:endParaRPr lang="nl-NL" noProof="0"/>
          </a:p>
        </p:txBody>
      </p:sp>
      <p:sp>
        <p:nvSpPr>
          <p:cNvPr id="19" name="Picture Placeholder 7">
            <a:extLst>
              <a:ext uri="{FF2B5EF4-FFF2-40B4-BE49-F238E27FC236}">
                <a16:creationId xmlns:a16="http://schemas.microsoft.com/office/drawing/2014/main" id="{6B442A08-8E3F-4440-B2B0-1DB59DDD4E19}"/>
              </a:ext>
            </a:extLst>
          </p:cNvPr>
          <p:cNvSpPr>
            <a:spLocks noGrp="1"/>
          </p:cNvSpPr>
          <p:nvPr>
            <p:ph type="pic" sz="quarter" idx="25"/>
          </p:nvPr>
        </p:nvSpPr>
        <p:spPr>
          <a:xfrm>
            <a:off x="4271751" y="5441291"/>
            <a:ext cx="791570" cy="791570"/>
          </a:xfrm>
          <a:prstGeom prst="ellipse">
            <a:avLst/>
          </a:prstGeom>
          <a:ln w="76200">
            <a:noFill/>
          </a:ln>
        </p:spPr>
        <p:txBody>
          <a:bodyPr/>
          <a:lstStyle/>
          <a:p>
            <a:endParaRPr lang="nl-NL" noProof="0"/>
          </a:p>
        </p:txBody>
      </p:sp>
      <p:sp>
        <p:nvSpPr>
          <p:cNvPr id="24" name="Picture Placeholder 7">
            <a:extLst>
              <a:ext uri="{FF2B5EF4-FFF2-40B4-BE49-F238E27FC236}">
                <a16:creationId xmlns:a16="http://schemas.microsoft.com/office/drawing/2014/main" id="{A31106B4-AEB1-4B0F-8A9D-EB164876CC17}"/>
              </a:ext>
            </a:extLst>
          </p:cNvPr>
          <p:cNvSpPr>
            <a:spLocks noGrp="1"/>
          </p:cNvSpPr>
          <p:nvPr>
            <p:ph type="pic" sz="quarter" idx="26"/>
          </p:nvPr>
        </p:nvSpPr>
        <p:spPr>
          <a:xfrm>
            <a:off x="7943444" y="1669945"/>
            <a:ext cx="791570" cy="791570"/>
          </a:xfrm>
          <a:prstGeom prst="ellipse">
            <a:avLst/>
          </a:prstGeom>
          <a:ln w="76200">
            <a:noFill/>
          </a:ln>
        </p:spPr>
        <p:txBody>
          <a:bodyPr/>
          <a:lstStyle/>
          <a:p>
            <a:endParaRPr lang="nl-NL" noProof="0"/>
          </a:p>
        </p:txBody>
      </p:sp>
      <p:sp>
        <p:nvSpPr>
          <p:cNvPr id="25" name="Picture Placeholder 7">
            <a:extLst>
              <a:ext uri="{FF2B5EF4-FFF2-40B4-BE49-F238E27FC236}">
                <a16:creationId xmlns:a16="http://schemas.microsoft.com/office/drawing/2014/main" id="{5DFE89EC-B38A-400B-A11F-1EC92D1FF72B}"/>
              </a:ext>
            </a:extLst>
          </p:cNvPr>
          <p:cNvSpPr>
            <a:spLocks noGrp="1"/>
          </p:cNvSpPr>
          <p:nvPr>
            <p:ph type="pic" sz="quarter" idx="27"/>
          </p:nvPr>
        </p:nvSpPr>
        <p:spPr>
          <a:xfrm>
            <a:off x="7943444" y="2612782"/>
            <a:ext cx="791570" cy="791570"/>
          </a:xfrm>
          <a:prstGeom prst="ellipse">
            <a:avLst/>
          </a:prstGeom>
          <a:ln w="76200">
            <a:noFill/>
          </a:ln>
        </p:spPr>
        <p:txBody>
          <a:bodyPr/>
          <a:lstStyle/>
          <a:p>
            <a:endParaRPr lang="nl-NL" noProof="0"/>
          </a:p>
        </p:txBody>
      </p:sp>
      <p:sp>
        <p:nvSpPr>
          <p:cNvPr id="26" name="Picture Placeholder 7">
            <a:extLst>
              <a:ext uri="{FF2B5EF4-FFF2-40B4-BE49-F238E27FC236}">
                <a16:creationId xmlns:a16="http://schemas.microsoft.com/office/drawing/2014/main" id="{88E0C73B-2DEB-4DB5-A46E-DD298CC1AF41}"/>
              </a:ext>
            </a:extLst>
          </p:cNvPr>
          <p:cNvSpPr>
            <a:spLocks noGrp="1"/>
          </p:cNvSpPr>
          <p:nvPr>
            <p:ph type="pic" sz="quarter" idx="28"/>
          </p:nvPr>
        </p:nvSpPr>
        <p:spPr>
          <a:xfrm>
            <a:off x="7943444" y="3555619"/>
            <a:ext cx="791570" cy="791570"/>
          </a:xfrm>
          <a:prstGeom prst="ellipse">
            <a:avLst/>
          </a:prstGeom>
          <a:ln w="76200">
            <a:noFill/>
          </a:ln>
        </p:spPr>
        <p:txBody>
          <a:bodyPr/>
          <a:lstStyle/>
          <a:p>
            <a:endParaRPr lang="nl-NL" noProof="0"/>
          </a:p>
        </p:txBody>
      </p:sp>
      <p:sp>
        <p:nvSpPr>
          <p:cNvPr id="27" name="Picture Placeholder 7">
            <a:extLst>
              <a:ext uri="{FF2B5EF4-FFF2-40B4-BE49-F238E27FC236}">
                <a16:creationId xmlns:a16="http://schemas.microsoft.com/office/drawing/2014/main" id="{0DE5737E-1A7D-468E-9BA3-D9D0F8DF9CC1}"/>
              </a:ext>
            </a:extLst>
          </p:cNvPr>
          <p:cNvSpPr>
            <a:spLocks noGrp="1"/>
          </p:cNvSpPr>
          <p:nvPr>
            <p:ph type="pic" sz="quarter" idx="29"/>
          </p:nvPr>
        </p:nvSpPr>
        <p:spPr>
          <a:xfrm>
            <a:off x="7943444" y="4498456"/>
            <a:ext cx="791570" cy="791570"/>
          </a:xfrm>
          <a:prstGeom prst="ellipse">
            <a:avLst/>
          </a:prstGeom>
          <a:ln w="76200">
            <a:noFill/>
          </a:ln>
        </p:spPr>
        <p:txBody>
          <a:bodyPr/>
          <a:lstStyle/>
          <a:p>
            <a:endParaRPr lang="nl-NL" noProof="0"/>
          </a:p>
        </p:txBody>
      </p:sp>
      <p:sp>
        <p:nvSpPr>
          <p:cNvPr id="28" name="Picture Placeholder 7">
            <a:extLst>
              <a:ext uri="{FF2B5EF4-FFF2-40B4-BE49-F238E27FC236}">
                <a16:creationId xmlns:a16="http://schemas.microsoft.com/office/drawing/2014/main" id="{19586B30-8B77-41D3-8AB6-026CAEA3F9DA}"/>
              </a:ext>
            </a:extLst>
          </p:cNvPr>
          <p:cNvSpPr>
            <a:spLocks noGrp="1"/>
          </p:cNvSpPr>
          <p:nvPr>
            <p:ph type="pic" sz="quarter" idx="30"/>
          </p:nvPr>
        </p:nvSpPr>
        <p:spPr>
          <a:xfrm>
            <a:off x="7943444" y="5441291"/>
            <a:ext cx="791570" cy="791570"/>
          </a:xfrm>
          <a:prstGeom prst="ellipse">
            <a:avLst/>
          </a:prstGeom>
          <a:ln w="76200">
            <a:noFill/>
          </a:ln>
        </p:spPr>
        <p:txBody>
          <a:bodyPr/>
          <a:lstStyle/>
          <a:p>
            <a:endParaRPr lang="nl-NL" noProof="0"/>
          </a:p>
        </p:txBody>
      </p:sp>
      <p:sp>
        <p:nvSpPr>
          <p:cNvPr id="8" name="Text Placeholder 7">
            <a:extLst>
              <a:ext uri="{FF2B5EF4-FFF2-40B4-BE49-F238E27FC236}">
                <a16:creationId xmlns:a16="http://schemas.microsoft.com/office/drawing/2014/main" id="{3693F993-685E-4381-94CF-AD9F7AF00631}"/>
              </a:ext>
            </a:extLst>
          </p:cNvPr>
          <p:cNvSpPr>
            <a:spLocks noGrp="1"/>
          </p:cNvSpPr>
          <p:nvPr>
            <p:ph type="body" sz="quarter" idx="31" hasCustomPrompt="1"/>
          </p:nvPr>
        </p:nvSpPr>
        <p:spPr>
          <a:xfrm>
            <a:off x="5172431" y="1670050"/>
            <a:ext cx="2320190" cy="791465"/>
          </a:xfrm>
        </p:spPr>
        <p:txBody>
          <a:bodyPr/>
          <a:lstStyle>
            <a:lvl1pPr>
              <a:defRPr/>
            </a:lvl1pPr>
          </a:lstStyle>
          <a:p>
            <a:pPr lvl="0"/>
            <a:r>
              <a:rPr lang="nl-NL" noProof="0" dirty="0"/>
              <a:t>Klik om tekst in te voegen</a:t>
            </a:r>
          </a:p>
        </p:txBody>
      </p:sp>
      <p:sp>
        <p:nvSpPr>
          <p:cNvPr id="29" name="Text Placeholder 7">
            <a:extLst>
              <a:ext uri="{FF2B5EF4-FFF2-40B4-BE49-F238E27FC236}">
                <a16:creationId xmlns:a16="http://schemas.microsoft.com/office/drawing/2014/main" id="{7264E38B-AED7-4AF9-A355-29E61FA43B48}"/>
              </a:ext>
            </a:extLst>
          </p:cNvPr>
          <p:cNvSpPr>
            <a:spLocks noGrp="1"/>
          </p:cNvSpPr>
          <p:nvPr>
            <p:ph type="body" sz="quarter" idx="32" hasCustomPrompt="1"/>
          </p:nvPr>
        </p:nvSpPr>
        <p:spPr>
          <a:xfrm>
            <a:off x="5172431" y="2612782"/>
            <a:ext cx="2320190" cy="791465"/>
          </a:xfrm>
        </p:spPr>
        <p:txBody>
          <a:bodyPr/>
          <a:lstStyle>
            <a:lvl1pPr>
              <a:defRPr/>
            </a:lvl1pPr>
          </a:lstStyle>
          <a:p>
            <a:pPr lvl="0"/>
            <a:r>
              <a:rPr lang="nl-NL" noProof="0" dirty="0"/>
              <a:t>Klik om tekst in te voegen</a:t>
            </a:r>
          </a:p>
        </p:txBody>
      </p:sp>
      <p:sp>
        <p:nvSpPr>
          <p:cNvPr id="31" name="Text Placeholder 7">
            <a:extLst>
              <a:ext uri="{FF2B5EF4-FFF2-40B4-BE49-F238E27FC236}">
                <a16:creationId xmlns:a16="http://schemas.microsoft.com/office/drawing/2014/main" id="{77CF7E42-8901-40CF-8565-2D6A7D83B3DA}"/>
              </a:ext>
            </a:extLst>
          </p:cNvPr>
          <p:cNvSpPr>
            <a:spLocks noGrp="1"/>
          </p:cNvSpPr>
          <p:nvPr>
            <p:ph type="body" sz="quarter" idx="33" hasCustomPrompt="1"/>
          </p:nvPr>
        </p:nvSpPr>
        <p:spPr>
          <a:xfrm>
            <a:off x="5172431" y="3554761"/>
            <a:ext cx="2320190" cy="791465"/>
          </a:xfrm>
        </p:spPr>
        <p:txBody>
          <a:bodyPr/>
          <a:lstStyle>
            <a:lvl1pPr>
              <a:defRPr/>
            </a:lvl1pPr>
          </a:lstStyle>
          <a:p>
            <a:pPr lvl="0"/>
            <a:r>
              <a:rPr lang="nl-NL" noProof="0" dirty="0"/>
              <a:t>Klik om tekst in te voegen</a:t>
            </a:r>
          </a:p>
        </p:txBody>
      </p:sp>
      <p:sp>
        <p:nvSpPr>
          <p:cNvPr id="32" name="Text Placeholder 7">
            <a:extLst>
              <a:ext uri="{FF2B5EF4-FFF2-40B4-BE49-F238E27FC236}">
                <a16:creationId xmlns:a16="http://schemas.microsoft.com/office/drawing/2014/main" id="{86609CCB-188D-49D2-A7F6-7661CA01799D}"/>
              </a:ext>
            </a:extLst>
          </p:cNvPr>
          <p:cNvSpPr>
            <a:spLocks noGrp="1"/>
          </p:cNvSpPr>
          <p:nvPr>
            <p:ph type="body" sz="quarter" idx="34" hasCustomPrompt="1"/>
          </p:nvPr>
        </p:nvSpPr>
        <p:spPr>
          <a:xfrm>
            <a:off x="5172431" y="4496740"/>
            <a:ext cx="2320190" cy="791465"/>
          </a:xfrm>
        </p:spPr>
        <p:txBody>
          <a:bodyPr/>
          <a:lstStyle>
            <a:lvl1pPr>
              <a:defRPr/>
            </a:lvl1pPr>
          </a:lstStyle>
          <a:p>
            <a:pPr lvl="0"/>
            <a:r>
              <a:rPr lang="nl-NL" noProof="0" dirty="0"/>
              <a:t>Klik om tekst in te voegen</a:t>
            </a:r>
          </a:p>
        </p:txBody>
      </p:sp>
      <p:sp>
        <p:nvSpPr>
          <p:cNvPr id="33" name="Text Placeholder 7">
            <a:extLst>
              <a:ext uri="{FF2B5EF4-FFF2-40B4-BE49-F238E27FC236}">
                <a16:creationId xmlns:a16="http://schemas.microsoft.com/office/drawing/2014/main" id="{648A5168-AB56-477E-AEC4-815B835BFA17}"/>
              </a:ext>
            </a:extLst>
          </p:cNvPr>
          <p:cNvSpPr>
            <a:spLocks noGrp="1"/>
          </p:cNvSpPr>
          <p:nvPr>
            <p:ph type="body" sz="quarter" idx="35" hasCustomPrompt="1"/>
          </p:nvPr>
        </p:nvSpPr>
        <p:spPr>
          <a:xfrm>
            <a:off x="5172431" y="5438719"/>
            <a:ext cx="2320190" cy="791465"/>
          </a:xfrm>
        </p:spPr>
        <p:txBody>
          <a:bodyPr/>
          <a:lstStyle>
            <a:lvl1pPr>
              <a:defRPr/>
            </a:lvl1pPr>
          </a:lstStyle>
          <a:p>
            <a:pPr lvl="0"/>
            <a:r>
              <a:rPr lang="nl-NL" noProof="0" dirty="0"/>
              <a:t>Klik om tekst in te voegen</a:t>
            </a:r>
          </a:p>
        </p:txBody>
      </p:sp>
      <p:sp>
        <p:nvSpPr>
          <p:cNvPr id="34" name="Text Placeholder 7">
            <a:extLst>
              <a:ext uri="{FF2B5EF4-FFF2-40B4-BE49-F238E27FC236}">
                <a16:creationId xmlns:a16="http://schemas.microsoft.com/office/drawing/2014/main" id="{837992FF-B951-4D99-8FF0-50A06EECF626}"/>
              </a:ext>
            </a:extLst>
          </p:cNvPr>
          <p:cNvSpPr>
            <a:spLocks noGrp="1"/>
          </p:cNvSpPr>
          <p:nvPr>
            <p:ph type="body" sz="quarter" idx="36" hasCustomPrompt="1"/>
          </p:nvPr>
        </p:nvSpPr>
        <p:spPr>
          <a:xfrm>
            <a:off x="8876823" y="1670050"/>
            <a:ext cx="2320190" cy="791465"/>
          </a:xfrm>
        </p:spPr>
        <p:txBody>
          <a:bodyPr/>
          <a:lstStyle>
            <a:lvl1pPr>
              <a:defRPr/>
            </a:lvl1pPr>
          </a:lstStyle>
          <a:p>
            <a:pPr lvl="0"/>
            <a:r>
              <a:rPr lang="nl-NL" noProof="0" dirty="0"/>
              <a:t>Klik om tekst in te voegen</a:t>
            </a:r>
          </a:p>
        </p:txBody>
      </p:sp>
      <p:sp>
        <p:nvSpPr>
          <p:cNvPr id="35" name="Text Placeholder 7">
            <a:extLst>
              <a:ext uri="{FF2B5EF4-FFF2-40B4-BE49-F238E27FC236}">
                <a16:creationId xmlns:a16="http://schemas.microsoft.com/office/drawing/2014/main" id="{E4CBE377-2836-44EC-BE4D-8509705FFDE6}"/>
              </a:ext>
            </a:extLst>
          </p:cNvPr>
          <p:cNvSpPr>
            <a:spLocks noGrp="1"/>
          </p:cNvSpPr>
          <p:nvPr>
            <p:ph type="body" sz="quarter" idx="37" hasCustomPrompt="1"/>
          </p:nvPr>
        </p:nvSpPr>
        <p:spPr>
          <a:xfrm>
            <a:off x="8876823" y="2612782"/>
            <a:ext cx="2320190" cy="791465"/>
          </a:xfrm>
        </p:spPr>
        <p:txBody>
          <a:bodyPr/>
          <a:lstStyle>
            <a:lvl1pPr>
              <a:defRPr/>
            </a:lvl1pPr>
          </a:lstStyle>
          <a:p>
            <a:pPr lvl="0"/>
            <a:r>
              <a:rPr lang="nl-NL" noProof="0" dirty="0"/>
              <a:t>Klik om tekst in te voegen</a:t>
            </a:r>
          </a:p>
        </p:txBody>
      </p:sp>
      <p:sp>
        <p:nvSpPr>
          <p:cNvPr id="36" name="Text Placeholder 7">
            <a:extLst>
              <a:ext uri="{FF2B5EF4-FFF2-40B4-BE49-F238E27FC236}">
                <a16:creationId xmlns:a16="http://schemas.microsoft.com/office/drawing/2014/main" id="{2EE7E637-7784-4DB6-9BE0-8F5782FAD6C4}"/>
              </a:ext>
            </a:extLst>
          </p:cNvPr>
          <p:cNvSpPr>
            <a:spLocks noGrp="1"/>
          </p:cNvSpPr>
          <p:nvPr>
            <p:ph type="body" sz="quarter" idx="38" hasCustomPrompt="1"/>
          </p:nvPr>
        </p:nvSpPr>
        <p:spPr>
          <a:xfrm>
            <a:off x="8876823" y="3554761"/>
            <a:ext cx="2320190" cy="791465"/>
          </a:xfrm>
        </p:spPr>
        <p:txBody>
          <a:bodyPr/>
          <a:lstStyle>
            <a:lvl1pPr>
              <a:defRPr/>
            </a:lvl1pPr>
          </a:lstStyle>
          <a:p>
            <a:pPr lvl="0"/>
            <a:r>
              <a:rPr lang="nl-NL" noProof="0" dirty="0"/>
              <a:t>Klik om tekst in te voegen</a:t>
            </a:r>
          </a:p>
        </p:txBody>
      </p:sp>
      <p:sp>
        <p:nvSpPr>
          <p:cNvPr id="37" name="Text Placeholder 7">
            <a:extLst>
              <a:ext uri="{FF2B5EF4-FFF2-40B4-BE49-F238E27FC236}">
                <a16:creationId xmlns:a16="http://schemas.microsoft.com/office/drawing/2014/main" id="{127DA741-03B0-4F78-9669-1F06FB3D6A5D}"/>
              </a:ext>
            </a:extLst>
          </p:cNvPr>
          <p:cNvSpPr>
            <a:spLocks noGrp="1"/>
          </p:cNvSpPr>
          <p:nvPr>
            <p:ph type="body" sz="quarter" idx="39" hasCustomPrompt="1"/>
          </p:nvPr>
        </p:nvSpPr>
        <p:spPr>
          <a:xfrm>
            <a:off x="8876823" y="4496740"/>
            <a:ext cx="2320190" cy="791465"/>
          </a:xfrm>
        </p:spPr>
        <p:txBody>
          <a:bodyPr/>
          <a:lstStyle>
            <a:lvl1pPr>
              <a:defRPr/>
            </a:lvl1pPr>
          </a:lstStyle>
          <a:p>
            <a:pPr lvl="0"/>
            <a:r>
              <a:rPr lang="nl-NL" noProof="0" dirty="0"/>
              <a:t>Klik om tekst in te voegen</a:t>
            </a:r>
          </a:p>
        </p:txBody>
      </p:sp>
      <p:sp>
        <p:nvSpPr>
          <p:cNvPr id="38" name="Text Placeholder 7">
            <a:extLst>
              <a:ext uri="{FF2B5EF4-FFF2-40B4-BE49-F238E27FC236}">
                <a16:creationId xmlns:a16="http://schemas.microsoft.com/office/drawing/2014/main" id="{9820121C-766C-4956-89C5-C71831BE9E49}"/>
              </a:ext>
            </a:extLst>
          </p:cNvPr>
          <p:cNvSpPr>
            <a:spLocks noGrp="1"/>
          </p:cNvSpPr>
          <p:nvPr>
            <p:ph type="body" sz="quarter" idx="40" hasCustomPrompt="1"/>
          </p:nvPr>
        </p:nvSpPr>
        <p:spPr>
          <a:xfrm>
            <a:off x="8876823" y="5438719"/>
            <a:ext cx="2320190" cy="791465"/>
          </a:xfrm>
        </p:spPr>
        <p:txBody>
          <a:bodyPr/>
          <a:lstStyle>
            <a:lvl1pPr marL="0" marR="0" indent="0" algn="l" defTabSz="685800" rtl="0" eaLnBrk="1" fontAlgn="auto" latinLnBrk="0" hangingPunct="1">
              <a:lnSpc>
                <a:spcPct val="90000"/>
              </a:lnSpc>
              <a:spcBef>
                <a:spcPts val="750"/>
              </a:spcBef>
              <a:spcAft>
                <a:spcPts val="0"/>
              </a:spcAft>
              <a:buClr>
                <a:srgbClr val="FF0000"/>
              </a:buClr>
              <a:buSzTx/>
              <a:buFontTx/>
              <a:buNone/>
              <a:tabLst/>
              <a:defRPr/>
            </a:lvl1pPr>
          </a:lstStyle>
          <a:p>
            <a:pPr lvl="0"/>
            <a:r>
              <a:rPr lang="nl-NL" noProof="0" dirty="0"/>
              <a:t>Klik om tekst in te voegen</a:t>
            </a:r>
          </a:p>
        </p:txBody>
      </p:sp>
    </p:spTree>
    <p:extLst>
      <p:ext uri="{BB962C8B-B14F-4D97-AF65-F5344CB8AC3E}">
        <p14:creationId xmlns:p14="http://schemas.microsoft.com/office/powerpoint/2010/main" val="9134856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elpagina - V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5EF8446-3895-044D-8594-16492651F5FF}"/>
              </a:ext>
            </a:extLst>
          </p:cNvPr>
          <p:cNvSpPr/>
          <p:nvPr userDrawn="1"/>
        </p:nvSpPr>
        <p:spPr>
          <a:xfrm>
            <a:off x="307200" y="1052736"/>
            <a:ext cx="11577601" cy="508810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53"/>
          </a:p>
        </p:txBody>
      </p:sp>
      <p:sp>
        <p:nvSpPr>
          <p:cNvPr id="19" name="Titel 1">
            <a:extLst>
              <a:ext uri="{FF2B5EF4-FFF2-40B4-BE49-F238E27FC236}">
                <a16:creationId xmlns:a16="http://schemas.microsoft.com/office/drawing/2014/main" id="{4C391D99-E2EC-6C4F-B345-B8DC2DABF4BB}"/>
              </a:ext>
            </a:extLst>
          </p:cNvPr>
          <p:cNvSpPr>
            <a:spLocks noGrp="1"/>
          </p:cNvSpPr>
          <p:nvPr>
            <p:ph type="ctrTitle" hasCustomPrompt="1"/>
          </p:nvPr>
        </p:nvSpPr>
        <p:spPr>
          <a:xfrm>
            <a:off x="985473" y="1484787"/>
            <a:ext cx="9898886" cy="2145566"/>
          </a:xfrm>
          <a:prstGeom prst="rect">
            <a:avLst/>
          </a:prstGeom>
        </p:spPr>
        <p:txBody>
          <a:bodyPr anchor="b">
            <a:normAutofit/>
          </a:bodyPr>
          <a:lstStyle>
            <a:lvl1pPr>
              <a:defRPr sz="2903" baseline="0">
                <a:solidFill>
                  <a:schemeClr val="accent1"/>
                </a:solidFill>
              </a:defRPr>
            </a:lvl1pPr>
          </a:lstStyle>
          <a:p>
            <a:r>
              <a:rPr lang="en-US" err="1"/>
              <a:t>Klik</a:t>
            </a:r>
            <a:r>
              <a:rPr lang="en-US"/>
              <a:t> om </a:t>
            </a:r>
            <a:r>
              <a:rPr lang="en-US" err="1"/>
              <a:t>titel</a:t>
            </a:r>
            <a:r>
              <a:rPr lang="en-US"/>
              <a:t> </a:t>
            </a:r>
            <a:r>
              <a:rPr lang="en-US" err="1"/>
              <a:t>te</a:t>
            </a:r>
            <a:r>
              <a:rPr lang="en-US"/>
              <a:t> </a:t>
            </a:r>
            <a:r>
              <a:rPr lang="en-US" err="1"/>
              <a:t>schrijven</a:t>
            </a:r>
            <a:endParaRPr lang="nl-NL"/>
          </a:p>
        </p:txBody>
      </p:sp>
      <p:sp>
        <p:nvSpPr>
          <p:cNvPr id="20" name="Ondertitel 2">
            <a:extLst>
              <a:ext uri="{FF2B5EF4-FFF2-40B4-BE49-F238E27FC236}">
                <a16:creationId xmlns:a16="http://schemas.microsoft.com/office/drawing/2014/main" id="{203FADC8-967F-B84B-8F93-166B952390F6}"/>
              </a:ext>
            </a:extLst>
          </p:cNvPr>
          <p:cNvSpPr>
            <a:spLocks noGrp="1"/>
          </p:cNvSpPr>
          <p:nvPr>
            <p:ph type="subTitle" idx="1" hasCustomPrompt="1"/>
          </p:nvPr>
        </p:nvSpPr>
        <p:spPr>
          <a:xfrm>
            <a:off x="985473" y="3755980"/>
            <a:ext cx="9898886" cy="520617"/>
          </a:xfrm>
          <a:prstGeom prst="rect">
            <a:avLst/>
          </a:prstGeom>
        </p:spPr>
        <p:txBody>
          <a:bodyPr lIns="108000">
            <a:noAutofit/>
          </a:bodyPr>
          <a:lstStyle>
            <a:lvl1pPr marL="0" indent="0" algn="l">
              <a:lnSpc>
                <a:spcPct val="100000"/>
              </a:lnSpc>
              <a:buNone/>
              <a:defRPr sz="1814">
                <a:solidFill>
                  <a:schemeClr val="tx2"/>
                </a:solidFill>
              </a:defRPr>
            </a:lvl1pPr>
            <a:lvl2pPr marL="457203" indent="0" algn="ctr">
              <a:buNone/>
              <a:defRPr>
                <a:solidFill>
                  <a:schemeClr val="tx1">
                    <a:tint val="75000"/>
                  </a:schemeClr>
                </a:solidFill>
              </a:defRPr>
            </a:lvl2pPr>
            <a:lvl3pPr marL="914406" indent="0" algn="ctr">
              <a:buNone/>
              <a:defRPr>
                <a:solidFill>
                  <a:schemeClr val="tx1">
                    <a:tint val="75000"/>
                  </a:schemeClr>
                </a:solidFill>
              </a:defRPr>
            </a:lvl3pPr>
            <a:lvl4pPr marL="1371609" indent="0" algn="ctr">
              <a:buNone/>
              <a:defRPr>
                <a:solidFill>
                  <a:schemeClr val="tx1">
                    <a:tint val="75000"/>
                  </a:schemeClr>
                </a:solidFill>
              </a:defRPr>
            </a:lvl4pPr>
            <a:lvl5pPr marL="1828812" indent="0" algn="ctr">
              <a:buNone/>
              <a:defRPr>
                <a:solidFill>
                  <a:schemeClr val="tx1">
                    <a:tint val="75000"/>
                  </a:schemeClr>
                </a:solidFill>
              </a:defRPr>
            </a:lvl5pPr>
            <a:lvl6pPr marL="2286015" indent="0" algn="ctr">
              <a:buNone/>
              <a:defRPr>
                <a:solidFill>
                  <a:schemeClr val="tx1">
                    <a:tint val="75000"/>
                  </a:schemeClr>
                </a:solidFill>
              </a:defRPr>
            </a:lvl6pPr>
            <a:lvl7pPr marL="2743218" indent="0" algn="ctr">
              <a:buNone/>
              <a:defRPr>
                <a:solidFill>
                  <a:schemeClr val="tx1">
                    <a:tint val="75000"/>
                  </a:schemeClr>
                </a:solidFill>
              </a:defRPr>
            </a:lvl7pPr>
            <a:lvl8pPr marL="3200421" indent="0" algn="ctr">
              <a:buNone/>
              <a:defRPr>
                <a:solidFill>
                  <a:schemeClr val="tx1">
                    <a:tint val="75000"/>
                  </a:schemeClr>
                </a:solidFill>
              </a:defRPr>
            </a:lvl8pPr>
            <a:lvl9pPr marL="3657624" indent="0" algn="ctr">
              <a:buNone/>
              <a:defRPr>
                <a:solidFill>
                  <a:schemeClr val="tx1">
                    <a:tint val="75000"/>
                  </a:schemeClr>
                </a:solidFill>
              </a:defRPr>
            </a:lvl9pPr>
          </a:lstStyle>
          <a:p>
            <a:r>
              <a:rPr lang="en-GB" err="1"/>
              <a:t>Klik</a:t>
            </a:r>
            <a:r>
              <a:rPr lang="en-GB"/>
              <a:t> </a:t>
            </a:r>
            <a:r>
              <a:rPr lang="en-GB" err="1"/>
              <a:t>hier</a:t>
            </a:r>
            <a:r>
              <a:rPr lang="en-GB"/>
              <a:t> om </a:t>
            </a:r>
            <a:r>
              <a:rPr lang="en-GB" err="1"/>
              <a:t>een</a:t>
            </a:r>
            <a:r>
              <a:rPr lang="en-GB"/>
              <a:t> </a:t>
            </a:r>
            <a:r>
              <a:rPr lang="en-GB" err="1"/>
              <a:t>ondertitel</a:t>
            </a:r>
            <a:r>
              <a:rPr lang="en-GB"/>
              <a:t> </a:t>
            </a:r>
            <a:r>
              <a:rPr lang="en-GB" err="1"/>
              <a:t>te</a:t>
            </a:r>
            <a:r>
              <a:rPr lang="en-GB"/>
              <a:t> </a:t>
            </a:r>
            <a:r>
              <a:rPr lang="en-GB" err="1"/>
              <a:t>schrijven</a:t>
            </a:r>
            <a:endParaRPr lang="nl-NL"/>
          </a:p>
        </p:txBody>
      </p:sp>
      <p:pic>
        <p:nvPicPr>
          <p:cNvPr id="22" name="Afbeelding 8">
            <a:extLst>
              <a:ext uri="{FF2B5EF4-FFF2-40B4-BE49-F238E27FC236}">
                <a16:creationId xmlns:a16="http://schemas.microsoft.com/office/drawing/2014/main" id="{050619D9-FAB6-4943-914B-051D02CAB6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07198" y="214937"/>
            <a:ext cx="1477013" cy="648659"/>
          </a:xfrm>
          <a:prstGeom prst="rect">
            <a:avLst/>
          </a:prstGeom>
        </p:spPr>
      </p:pic>
      <p:sp>
        <p:nvSpPr>
          <p:cNvPr id="5" name="Date Placeholder 4">
            <a:extLst>
              <a:ext uri="{FF2B5EF4-FFF2-40B4-BE49-F238E27FC236}">
                <a16:creationId xmlns:a16="http://schemas.microsoft.com/office/drawing/2014/main" id="{E49D09D1-374E-D944-9786-FAD067179E1D}"/>
              </a:ext>
            </a:extLst>
          </p:cNvPr>
          <p:cNvSpPr>
            <a:spLocks noGrp="1"/>
          </p:cNvSpPr>
          <p:nvPr>
            <p:ph type="dt" sz="half" idx="10"/>
          </p:nvPr>
        </p:nvSpPr>
        <p:spPr/>
        <p:txBody>
          <a:bodyPr/>
          <a:lstStyle/>
          <a:p>
            <a:fld id="{85D77190-3C07-854B-8EC0-4E5FD1D6F339}" type="datetime5">
              <a:t>5-dec-22</a:t>
            </a:fld>
            <a:endParaRPr lang="nl-NL"/>
          </a:p>
        </p:txBody>
      </p:sp>
      <p:sp>
        <p:nvSpPr>
          <p:cNvPr id="6" name="Footer Placeholder 5">
            <a:extLst>
              <a:ext uri="{FF2B5EF4-FFF2-40B4-BE49-F238E27FC236}">
                <a16:creationId xmlns:a16="http://schemas.microsoft.com/office/drawing/2014/main" id="{D5FC921C-8FD3-1C42-B909-EDD8E9CA7B62}"/>
              </a:ext>
            </a:extLst>
          </p:cNvPr>
          <p:cNvSpPr>
            <a:spLocks noGrp="1"/>
          </p:cNvSpPr>
          <p:nvPr>
            <p:ph type="ftr" sz="quarter" idx="11"/>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7" name="Slide Number Placeholder 6">
            <a:extLst>
              <a:ext uri="{FF2B5EF4-FFF2-40B4-BE49-F238E27FC236}">
                <a16:creationId xmlns:a16="http://schemas.microsoft.com/office/drawing/2014/main" id="{8A77F156-7BE2-AF47-8C58-E2EDE5E7421F}"/>
              </a:ext>
            </a:extLst>
          </p:cNvPr>
          <p:cNvSpPr>
            <a:spLocks noGrp="1"/>
          </p:cNvSpPr>
          <p:nvPr>
            <p:ph type="sldNum" sz="quarter" idx="12"/>
          </p:nvPr>
        </p:nvSpPr>
        <p:spPr/>
        <p:txBody>
          <a:bodyPr/>
          <a:lstStyle/>
          <a:p>
            <a:fld id="{E84F4419-BD54-4BF0-9328-3601FFE34AA1}" type="slidenum">
              <a:rPr lang="nl-NL" smtClean="0"/>
              <a:pPr/>
              <a:t>‹nr.›</a:t>
            </a:fld>
            <a:endParaRPr lang="nl-NL"/>
          </a:p>
        </p:txBody>
      </p:sp>
      <p:pic>
        <p:nvPicPr>
          <p:cNvPr id="11" name="Graphic 10">
            <a:extLst>
              <a:ext uri="{FF2B5EF4-FFF2-40B4-BE49-F238E27FC236}">
                <a16:creationId xmlns:a16="http://schemas.microsoft.com/office/drawing/2014/main" id="{EDDC3625-E30D-CE4F-B4C7-B3A2FA3CE4F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93929" y="591788"/>
            <a:ext cx="3514104" cy="295614"/>
          </a:xfrm>
          <a:prstGeom prst="rect">
            <a:avLst/>
          </a:prstGeom>
        </p:spPr>
      </p:pic>
    </p:spTree>
    <p:extLst>
      <p:ext uri="{BB962C8B-B14F-4D97-AF65-F5344CB8AC3E}">
        <p14:creationId xmlns:p14="http://schemas.microsoft.com/office/powerpoint/2010/main" val="496282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elpagina - V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5EF8446-3895-044D-8594-16492651F5FF}"/>
              </a:ext>
            </a:extLst>
          </p:cNvPr>
          <p:cNvSpPr/>
          <p:nvPr userDrawn="1"/>
        </p:nvSpPr>
        <p:spPr>
          <a:xfrm>
            <a:off x="307200" y="1052736"/>
            <a:ext cx="11577601" cy="508810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2053"/>
          </a:p>
        </p:txBody>
      </p:sp>
      <p:pic>
        <p:nvPicPr>
          <p:cNvPr id="22" name="Afbeelding 8">
            <a:extLst>
              <a:ext uri="{FF2B5EF4-FFF2-40B4-BE49-F238E27FC236}">
                <a16:creationId xmlns:a16="http://schemas.microsoft.com/office/drawing/2014/main" id="{050619D9-FAB6-4943-914B-051D02CAB6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07198" y="214937"/>
            <a:ext cx="1477013" cy="648659"/>
          </a:xfrm>
          <a:prstGeom prst="rect">
            <a:avLst/>
          </a:prstGeom>
        </p:spPr>
      </p:pic>
      <p:sp>
        <p:nvSpPr>
          <p:cNvPr id="23" name="Titel 1">
            <a:extLst>
              <a:ext uri="{FF2B5EF4-FFF2-40B4-BE49-F238E27FC236}">
                <a16:creationId xmlns:a16="http://schemas.microsoft.com/office/drawing/2014/main" id="{1023E81A-6F3D-0242-9D42-ACF459E323C4}"/>
              </a:ext>
            </a:extLst>
          </p:cNvPr>
          <p:cNvSpPr>
            <a:spLocks noGrp="1"/>
          </p:cNvSpPr>
          <p:nvPr>
            <p:ph type="ctrTitle" hasCustomPrompt="1"/>
          </p:nvPr>
        </p:nvSpPr>
        <p:spPr>
          <a:xfrm>
            <a:off x="985473" y="1484787"/>
            <a:ext cx="4864192" cy="2145566"/>
          </a:xfrm>
          <a:prstGeom prst="rect">
            <a:avLst/>
          </a:prstGeom>
        </p:spPr>
        <p:txBody>
          <a:bodyPr lIns="0" rIns="90000" anchor="b">
            <a:normAutofit/>
          </a:bodyPr>
          <a:lstStyle>
            <a:lvl1pPr>
              <a:defRPr sz="2903" baseline="0">
                <a:solidFill>
                  <a:schemeClr val="accent1"/>
                </a:solidFill>
              </a:defRPr>
            </a:lvl1pPr>
          </a:lstStyle>
          <a:p>
            <a:r>
              <a:rPr lang="en-US" err="1"/>
              <a:t>Klik</a:t>
            </a:r>
            <a:r>
              <a:rPr lang="en-US"/>
              <a:t> om </a:t>
            </a:r>
            <a:r>
              <a:rPr lang="en-US" err="1"/>
              <a:t>titel</a:t>
            </a:r>
            <a:r>
              <a:rPr lang="en-US"/>
              <a:t> </a:t>
            </a:r>
            <a:r>
              <a:rPr lang="en-US" err="1"/>
              <a:t>te</a:t>
            </a:r>
            <a:r>
              <a:rPr lang="en-US"/>
              <a:t> </a:t>
            </a:r>
            <a:r>
              <a:rPr lang="en-US" err="1"/>
              <a:t>schrijven</a:t>
            </a:r>
            <a:endParaRPr lang="nl-NL"/>
          </a:p>
        </p:txBody>
      </p:sp>
      <p:sp>
        <p:nvSpPr>
          <p:cNvPr id="24" name="Ondertitel 2">
            <a:extLst>
              <a:ext uri="{FF2B5EF4-FFF2-40B4-BE49-F238E27FC236}">
                <a16:creationId xmlns:a16="http://schemas.microsoft.com/office/drawing/2014/main" id="{A6FCE7C7-551D-FA42-88D3-2576C2547486}"/>
              </a:ext>
            </a:extLst>
          </p:cNvPr>
          <p:cNvSpPr>
            <a:spLocks noGrp="1"/>
          </p:cNvSpPr>
          <p:nvPr>
            <p:ph type="subTitle" idx="1" hasCustomPrompt="1"/>
          </p:nvPr>
        </p:nvSpPr>
        <p:spPr>
          <a:xfrm>
            <a:off x="985473" y="3755979"/>
            <a:ext cx="4864192" cy="2049285"/>
          </a:xfrm>
          <a:prstGeom prst="rect">
            <a:avLst/>
          </a:prstGeom>
        </p:spPr>
        <p:txBody>
          <a:bodyPr>
            <a:noAutofit/>
          </a:bodyPr>
          <a:lstStyle>
            <a:lvl1pPr marL="0" indent="0" algn="l">
              <a:lnSpc>
                <a:spcPct val="100000"/>
              </a:lnSpc>
              <a:buNone/>
              <a:defRPr sz="1814">
                <a:solidFill>
                  <a:schemeClr val="tx2"/>
                </a:solidFill>
              </a:defRPr>
            </a:lvl1pPr>
            <a:lvl2pPr marL="457203" indent="0" algn="ctr">
              <a:buNone/>
              <a:defRPr>
                <a:solidFill>
                  <a:schemeClr val="tx1">
                    <a:tint val="75000"/>
                  </a:schemeClr>
                </a:solidFill>
              </a:defRPr>
            </a:lvl2pPr>
            <a:lvl3pPr marL="914406" indent="0" algn="ctr">
              <a:buNone/>
              <a:defRPr>
                <a:solidFill>
                  <a:schemeClr val="tx1">
                    <a:tint val="75000"/>
                  </a:schemeClr>
                </a:solidFill>
              </a:defRPr>
            </a:lvl3pPr>
            <a:lvl4pPr marL="1371609" indent="0" algn="ctr">
              <a:buNone/>
              <a:defRPr>
                <a:solidFill>
                  <a:schemeClr val="tx1">
                    <a:tint val="75000"/>
                  </a:schemeClr>
                </a:solidFill>
              </a:defRPr>
            </a:lvl4pPr>
            <a:lvl5pPr marL="1828812" indent="0" algn="ctr">
              <a:buNone/>
              <a:defRPr>
                <a:solidFill>
                  <a:schemeClr val="tx1">
                    <a:tint val="75000"/>
                  </a:schemeClr>
                </a:solidFill>
              </a:defRPr>
            </a:lvl5pPr>
            <a:lvl6pPr marL="2286015" indent="0" algn="ctr">
              <a:buNone/>
              <a:defRPr>
                <a:solidFill>
                  <a:schemeClr val="tx1">
                    <a:tint val="75000"/>
                  </a:schemeClr>
                </a:solidFill>
              </a:defRPr>
            </a:lvl6pPr>
            <a:lvl7pPr marL="2743218" indent="0" algn="ctr">
              <a:buNone/>
              <a:defRPr>
                <a:solidFill>
                  <a:schemeClr val="tx1">
                    <a:tint val="75000"/>
                  </a:schemeClr>
                </a:solidFill>
              </a:defRPr>
            </a:lvl7pPr>
            <a:lvl8pPr marL="3200421" indent="0" algn="ctr">
              <a:buNone/>
              <a:defRPr>
                <a:solidFill>
                  <a:schemeClr val="tx1">
                    <a:tint val="75000"/>
                  </a:schemeClr>
                </a:solidFill>
              </a:defRPr>
            </a:lvl8pPr>
            <a:lvl9pPr marL="3657624" indent="0" algn="ctr">
              <a:buNone/>
              <a:defRPr>
                <a:solidFill>
                  <a:schemeClr val="tx1">
                    <a:tint val="75000"/>
                  </a:schemeClr>
                </a:solidFill>
              </a:defRPr>
            </a:lvl9pPr>
          </a:lstStyle>
          <a:p>
            <a:r>
              <a:rPr lang="en-GB" err="1"/>
              <a:t>Klik</a:t>
            </a:r>
            <a:r>
              <a:rPr lang="en-GB"/>
              <a:t> </a:t>
            </a:r>
            <a:r>
              <a:rPr lang="en-GB" err="1"/>
              <a:t>hier</a:t>
            </a:r>
            <a:r>
              <a:rPr lang="en-GB"/>
              <a:t> om </a:t>
            </a:r>
            <a:r>
              <a:rPr lang="en-GB" err="1"/>
              <a:t>een</a:t>
            </a:r>
            <a:r>
              <a:rPr lang="en-GB"/>
              <a:t> </a:t>
            </a:r>
            <a:r>
              <a:rPr lang="en-GB" err="1"/>
              <a:t>ondertitel</a:t>
            </a:r>
            <a:r>
              <a:rPr lang="en-GB"/>
              <a:t> </a:t>
            </a:r>
            <a:r>
              <a:rPr lang="en-GB" err="1"/>
              <a:t>te</a:t>
            </a:r>
            <a:r>
              <a:rPr lang="en-GB"/>
              <a:t> </a:t>
            </a:r>
            <a:r>
              <a:rPr lang="en-GB" err="1"/>
              <a:t>schrijven</a:t>
            </a:r>
            <a:endParaRPr lang="nl-NL"/>
          </a:p>
        </p:txBody>
      </p:sp>
      <p:sp>
        <p:nvSpPr>
          <p:cNvPr id="28" name="Picture Placeholder 27">
            <a:extLst>
              <a:ext uri="{FF2B5EF4-FFF2-40B4-BE49-F238E27FC236}">
                <a16:creationId xmlns:a16="http://schemas.microsoft.com/office/drawing/2014/main" id="{80F15C4A-591C-034E-9173-5C8BCB972E4B}"/>
              </a:ext>
            </a:extLst>
          </p:cNvPr>
          <p:cNvSpPr>
            <a:spLocks noGrp="1"/>
          </p:cNvSpPr>
          <p:nvPr>
            <p:ph type="pic" sz="quarter" idx="13"/>
          </p:nvPr>
        </p:nvSpPr>
        <p:spPr>
          <a:xfrm>
            <a:off x="5110661" y="1052736"/>
            <a:ext cx="6767011" cy="5088108"/>
          </a:xfrm>
          <a:custGeom>
            <a:avLst/>
            <a:gdLst>
              <a:gd name="connsiteX0" fmla="*/ 3768203 w 5934352"/>
              <a:gd name="connsiteY0" fmla="*/ 0 h 5608697"/>
              <a:gd name="connsiteX1" fmla="*/ 5934352 w 5934352"/>
              <a:gd name="connsiteY1" fmla="*/ 0 h 5608697"/>
              <a:gd name="connsiteX2" fmla="*/ 5934352 w 5934352"/>
              <a:gd name="connsiteY2" fmla="*/ 5608697 h 5608697"/>
              <a:gd name="connsiteX3" fmla="*/ 0 w 5934352"/>
              <a:gd name="connsiteY3" fmla="*/ 5608697 h 5608697"/>
            </a:gdLst>
            <a:ahLst/>
            <a:cxnLst>
              <a:cxn ang="0">
                <a:pos x="connsiteX0" y="connsiteY0"/>
              </a:cxn>
              <a:cxn ang="0">
                <a:pos x="connsiteX1" y="connsiteY1"/>
              </a:cxn>
              <a:cxn ang="0">
                <a:pos x="connsiteX2" y="connsiteY2"/>
              </a:cxn>
              <a:cxn ang="0">
                <a:pos x="connsiteX3" y="connsiteY3"/>
              </a:cxn>
            </a:cxnLst>
            <a:rect l="l" t="t" r="r" b="b"/>
            <a:pathLst>
              <a:path w="5934352" h="5608697">
                <a:moveTo>
                  <a:pt x="3768203" y="0"/>
                </a:moveTo>
                <a:lnTo>
                  <a:pt x="5934352" y="0"/>
                </a:lnTo>
                <a:lnTo>
                  <a:pt x="5934352" y="5608697"/>
                </a:lnTo>
                <a:lnTo>
                  <a:pt x="0" y="5608697"/>
                </a:lnTo>
                <a:close/>
              </a:path>
            </a:pathLst>
          </a:custGeom>
          <a:solidFill>
            <a:schemeClr val="bg2"/>
          </a:solidFill>
        </p:spPr>
        <p:txBody>
          <a:bodyPr wrap="square">
            <a:noAutofit/>
          </a:bodyPr>
          <a:lstStyle>
            <a:lvl1pPr algn="r">
              <a:defRPr/>
            </a:lvl1pPr>
          </a:lstStyle>
          <a:p>
            <a:endParaRPr lang="x-none"/>
          </a:p>
        </p:txBody>
      </p:sp>
      <p:sp>
        <p:nvSpPr>
          <p:cNvPr id="2" name="Date Placeholder 1">
            <a:extLst>
              <a:ext uri="{FF2B5EF4-FFF2-40B4-BE49-F238E27FC236}">
                <a16:creationId xmlns:a16="http://schemas.microsoft.com/office/drawing/2014/main" id="{7C4C2362-7148-674C-A0B7-C2EC111DA205}"/>
              </a:ext>
            </a:extLst>
          </p:cNvPr>
          <p:cNvSpPr>
            <a:spLocks noGrp="1"/>
          </p:cNvSpPr>
          <p:nvPr>
            <p:ph type="dt" sz="half" idx="14"/>
          </p:nvPr>
        </p:nvSpPr>
        <p:spPr/>
        <p:txBody>
          <a:bodyPr/>
          <a:lstStyle/>
          <a:p>
            <a:fld id="{85D77190-3C07-854B-8EC0-4E5FD1D6F339}" type="datetime5">
              <a:t>5-dec-22</a:t>
            </a:fld>
            <a:endParaRPr lang="nl-NL"/>
          </a:p>
        </p:txBody>
      </p:sp>
      <p:sp>
        <p:nvSpPr>
          <p:cNvPr id="3" name="Footer Placeholder 2">
            <a:extLst>
              <a:ext uri="{FF2B5EF4-FFF2-40B4-BE49-F238E27FC236}">
                <a16:creationId xmlns:a16="http://schemas.microsoft.com/office/drawing/2014/main" id="{B9BC5CFF-5716-F347-AA05-D9ABB5810146}"/>
              </a:ext>
            </a:extLst>
          </p:cNvPr>
          <p:cNvSpPr>
            <a:spLocks noGrp="1"/>
          </p:cNvSpPr>
          <p:nvPr>
            <p:ph type="ftr" sz="quarter" idx="15"/>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4" name="Slide Number Placeholder 3">
            <a:extLst>
              <a:ext uri="{FF2B5EF4-FFF2-40B4-BE49-F238E27FC236}">
                <a16:creationId xmlns:a16="http://schemas.microsoft.com/office/drawing/2014/main" id="{43C8C3D2-A13E-B743-B95D-3465829B4B93}"/>
              </a:ext>
            </a:extLst>
          </p:cNvPr>
          <p:cNvSpPr>
            <a:spLocks noGrp="1"/>
          </p:cNvSpPr>
          <p:nvPr>
            <p:ph type="sldNum" sz="quarter" idx="16"/>
          </p:nvPr>
        </p:nvSpPr>
        <p:spPr/>
        <p:txBody>
          <a:bodyPr/>
          <a:lstStyle/>
          <a:p>
            <a:fld id="{E84F4419-BD54-4BF0-9328-3601FFE34AA1}" type="slidenum">
              <a:rPr lang="nl-NL" smtClean="0"/>
              <a:pPr/>
              <a:t>‹nr.›</a:t>
            </a:fld>
            <a:endParaRPr lang="nl-NL"/>
          </a:p>
        </p:txBody>
      </p:sp>
    </p:spTree>
    <p:extLst>
      <p:ext uri="{BB962C8B-B14F-4D97-AF65-F5344CB8AC3E}">
        <p14:creationId xmlns:p14="http://schemas.microsoft.com/office/powerpoint/2010/main" val="24512261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2 koloms / Grijs / Toelichting - V2">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27FDAC16-8323-FD4B-B395-C9FE8598437C}"/>
              </a:ext>
            </a:extLst>
          </p:cNvPr>
          <p:cNvSpPr>
            <a:spLocks noGrp="1"/>
          </p:cNvSpPr>
          <p:nvPr>
            <p:ph type="title" hasCustomPrompt="1"/>
          </p:nvPr>
        </p:nvSpPr>
        <p:spPr>
          <a:xfrm>
            <a:off x="922971" y="228106"/>
            <a:ext cx="10960557" cy="392215"/>
          </a:xfrm>
          <a:prstGeom prst="rect">
            <a:avLst/>
          </a:prstGeom>
          <a:solidFill>
            <a:schemeClr val="accent1"/>
          </a:solidFill>
        </p:spPr>
        <p:txBody>
          <a:bodyPr rIns="2844000" anchor="ctr">
            <a:noAutofit/>
          </a:bodyPr>
          <a:lstStyle>
            <a:lvl1pPr algn="l">
              <a:defRPr sz="1814" b="0">
                <a:solidFill>
                  <a:schemeClr val="bg1"/>
                </a:solidFill>
              </a:defRPr>
            </a:lvl1pPr>
          </a:lstStyle>
          <a:p>
            <a:r>
              <a:rPr lang="en-GB"/>
              <a:t>Click to edit Master title style</a:t>
            </a:r>
            <a:endParaRPr lang="x-none"/>
          </a:p>
        </p:txBody>
      </p:sp>
      <p:sp>
        <p:nvSpPr>
          <p:cNvPr id="16" name="Text Placeholder 9">
            <a:extLst>
              <a:ext uri="{FF2B5EF4-FFF2-40B4-BE49-F238E27FC236}">
                <a16:creationId xmlns:a16="http://schemas.microsoft.com/office/drawing/2014/main" id="{D0CD6BEA-F354-D64E-B3AF-43A5BD1D7F3D}"/>
              </a:ext>
            </a:extLst>
          </p:cNvPr>
          <p:cNvSpPr>
            <a:spLocks noGrp="1"/>
          </p:cNvSpPr>
          <p:nvPr>
            <p:ph type="body" sz="quarter" idx="16" hasCustomPrompt="1"/>
          </p:nvPr>
        </p:nvSpPr>
        <p:spPr>
          <a:xfrm>
            <a:off x="307197" y="228106"/>
            <a:ext cx="488510" cy="391903"/>
          </a:xfrm>
          <a:prstGeom prst="rect">
            <a:avLst/>
          </a:prstGeom>
          <a:solidFill>
            <a:schemeClr val="accent1"/>
          </a:solidFill>
        </p:spPr>
        <p:txBody>
          <a:bodyPr anchor="ctr"/>
          <a:lstStyle>
            <a:lvl1pPr algn="ctr">
              <a:defRPr>
                <a:solidFill>
                  <a:schemeClr val="bg1"/>
                </a:solidFill>
              </a:defRPr>
            </a:lvl1pPr>
          </a:lstStyle>
          <a:p>
            <a:pPr lvl="0"/>
            <a:r>
              <a:rPr lang="x-none"/>
              <a:t>1</a:t>
            </a:r>
          </a:p>
        </p:txBody>
      </p:sp>
      <p:sp>
        <p:nvSpPr>
          <p:cNvPr id="2" name="Date Placeholder 1">
            <a:extLst>
              <a:ext uri="{FF2B5EF4-FFF2-40B4-BE49-F238E27FC236}">
                <a16:creationId xmlns:a16="http://schemas.microsoft.com/office/drawing/2014/main" id="{179213CA-CAA1-7D4E-B977-480000E9D3E9}"/>
              </a:ext>
            </a:extLst>
          </p:cNvPr>
          <p:cNvSpPr>
            <a:spLocks noGrp="1"/>
          </p:cNvSpPr>
          <p:nvPr>
            <p:ph type="dt" sz="half" idx="17"/>
          </p:nvPr>
        </p:nvSpPr>
        <p:spPr/>
        <p:txBody>
          <a:bodyPr/>
          <a:lstStyle/>
          <a:p>
            <a:fld id="{85D77190-3C07-854B-8EC0-4E5FD1D6F339}" type="datetime5">
              <a:t>5-dec-22</a:t>
            </a:fld>
            <a:endParaRPr lang="nl-NL"/>
          </a:p>
        </p:txBody>
      </p:sp>
      <p:sp>
        <p:nvSpPr>
          <p:cNvPr id="4" name="Footer Placeholder 3">
            <a:extLst>
              <a:ext uri="{FF2B5EF4-FFF2-40B4-BE49-F238E27FC236}">
                <a16:creationId xmlns:a16="http://schemas.microsoft.com/office/drawing/2014/main" id="{7F877181-FB0D-094F-96F6-D63D9983FFCA}"/>
              </a:ext>
            </a:extLst>
          </p:cNvPr>
          <p:cNvSpPr>
            <a:spLocks noGrp="1"/>
          </p:cNvSpPr>
          <p:nvPr>
            <p:ph type="ftr" sz="quarter" idx="18"/>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5" name="Slide Number Placeholder 4">
            <a:extLst>
              <a:ext uri="{FF2B5EF4-FFF2-40B4-BE49-F238E27FC236}">
                <a16:creationId xmlns:a16="http://schemas.microsoft.com/office/drawing/2014/main" id="{406687A7-2132-414E-BC88-4B606307CBA1}"/>
              </a:ext>
            </a:extLst>
          </p:cNvPr>
          <p:cNvSpPr>
            <a:spLocks noGrp="1"/>
          </p:cNvSpPr>
          <p:nvPr>
            <p:ph type="sldNum" sz="quarter" idx="19"/>
          </p:nvPr>
        </p:nvSpPr>
        <p:spPr/>
        <p:txBody>
          <a:bodyPr/>
          <a:lstStyle/>
          <a:p>
            <a:fld id="{E84F4419-BD54-4BF0-9328-3601FFE34AA1}" type="slidenum">
              <a:rPr lang="nl-NL" smtClean="0"/>
              <a:pPr/>
              <a:t>‹nr.›</a:t>
            </a:fld>
            <a:endParaRPr lang="nl-NL"/>
          </a:p>
        </p:txBody>
      </p:sp>
      <p:pic>
        <p:nvPicPr>
          <p:cNvPr id="8" name="Graphic 7">
            <a:extLst>
              <a:ext uri="{FF2B5EF4-FFF2-40B4-BE49-F238E27FC236}">
                <a16:creationId xmlns:a16="http://schemas.microsoft.com/office/drawing/2014/main" id="{3FFBFCDE-B195-9847-B7AF-54B5853C3F2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078" y="6306272"/>
            <a:ext cx="2463347" cy="207222"/>
          </a:xfrm>
          <a:prstGeom prst="rect">
            <a:avLst/>
          </a:prstGeom>
        </p:spPr>
      </p:pic>
    </p:spTree>
    <p:extLst>
      <p:ext uri="{BB962C8B-B14F-4D97-AF65-F5344CB8AC3E}">
        <p14:creationId xmlns:p14="http://schemas.microsoft.com/office/powerpoint/2010/main" val="398383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12/5/2022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2 koloms / Grijs / Toelichting - V2">
    <p:spTree>
      <p:nvGrpSpPr>
        <p:cNvPr id="1" name=""/>
        <p:cNvGrpSpPr/>
        <p:nvPr/>
      </p:nvGrpSpPr>
      <p:grpSpPr>
        <a:xfrm>
          <a:off x="0" y="0"/>
          <a:ext cx="0" cy="0"/>
          <a:chOff x="0" y="0"/>
          <a:chExt cx="0" cy="0"/>
        </a:xfrm>
      </p:grpSpPr>
      <p:sp>
        <p:nvSpPr>
          <p:cNvPr id="18" name="Tijdelijke aanduiding voor inhoud 2">
            <a:extLst>
              <a:ext uri="{FF2B5EF4-FFF2-40B4-BE49-F238E27FC236}">
                <a16:creationId xmlns:a16="http://schemas.microsoft.com/office/drawing/2014/main" id="{2DD245AE-0EFB-9D4A-8D90-61EC2390E3C9}"/>
              </a:ext>
            </a:extLst>
          </p:cNvPr>
          <p:cNvSpPr>
            <a:spLocks noGrp="1"/>
          </p:cNvSpPr>
          <p:nvPr>
            <p:ph idx="1"/>
          </p:nvPr>
        </p:nvSpPr>
        <p:spPr>
          <a:xfrm>
            <a:off x="307199" y="1011998"/>
            <a:ext cx="5131909" cy="4964651"/>
          </a:xfrm>
          <a:prstGeom prst="rect">
            <a:avLst/>
          </a:prstGeom>
        </p:spPr>
        <p:txBody>
          <a:bodyPr tIns="0">
            <a:noAutofit/>
          </a:bodyPr>
          <a:lstStyle>
            <a:lvl1pPr>
              <a:lnSpc>
                <a:spcPts val="2177"/>
              </a:lnSpc>
              <a:defRPr/>
            </a:lvl1pPr>
            <a:lvl2pPr>
              <a:lnSpc>
                <a:spcPts val="2177"/>
              </a:lnSpc>
              <a:defRPr/>
            </a:lvl2pPr>
            <a:lvl3pPr>
              <a:lnSpc>
                <a:spcPts val="1814"/>
              </a:lnSpc>
              <a:defRPr/>
            </a:lvl3pPr>
            <a:lvl4pPr>
              <a:lnSpc>
                <a:spcPts val="1633"/>
              </a:lnSpc>
              <a:defRPr/>
            </a:lvl4pPr>
            <a:lvl5pPr>
              <a:lnSpc>
                <a:spcPts val="127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Date Placeholder 1">
            <a:extLst>
              <a:ext uri="{FF2B5EF4-FFF2-40B4-BE49-F238E27FC236}">
                <a16:creationId xmlns:a16="http://schemas.microsoft.com/office/drawing/2014/main" id="{179213CA-CAA1-7D4E-B977-480000E9D3E9}"/>
              </a:ext>
            </a:extLst>
          </p:cNvPr>
          <p:cNvSpPr>
            <a:spLocks noGrp="1"/>
          </p:cNvSpPr>
          <p:nvPr>
            <p:ph type="dt" sz="half" idx="17"/>
          </p:nvPr>
        </p:nvSpPr>
        <p:spPr/>
        <p:txBody>
          <a:bodyPr/>
          <a:lstStyle/>
          <a:p>
            <a:fld id="{85D77190-3C07-854B-8EC0-4E5FD1D6F339}" type="datetime5">
              <a:t>5-dec-22</a:t>
            </a:fld>
            <a:endParaRPr lang="nl-NL"/>
          </a:p>
        </p:txBody>
      </p:sp>
      <p:sp>
        <p:nvSpPr>
          <p:cNvPr id="4" name="Footer Placeholder 3">
            <a:extLst>
              <a:ext uri="{FF2B5EF4-FFF2-40B4-BE49-F238E27FC236}">
                <a16:creationId xmlns:a16="http://schemas.microsoft.com/office/drawing/2014/main" id="{7F877181-FB0D-094F-96F6-D63D9983FFCA}"/>
              </a:ext>
            </a:extLst>
          </p:cNvPr>
          <p:cNvSpPr>
            <a:spLocks noGrp="1"/>
          </p:cNvSpPr>
          <p:nvPr>
            <p:ph type="ftr" sz="quarter" idx="18"/>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5" name="Slide Number Placeholder 4">
            <a:extLst>
              <a:ext uri="{FF2B5EF4-FFF2-40B4-BE49-F238E27FC236}">
                <a16:creationId xmlns:a16="http://schemas.microsoft.com/office/drawing/2014/main" id="{406687A7-2132-414E-BC88-4B606307CBA1}"/>
              </a:ext>
            </a:extLst>
          </p:cNvPr>
          <p:cNvSpPr>
            <a:spLocks noGrp="1"/>
          </p:cNvSpPr>
          <p:nvPr>
            <p:ph type="sldNum" sz="quarter" idx="19"/>
          </p:nvPr>
        </p:nvSpPr>
        <p:spPr/>
        <p:txBody>
          <a:bodyPr/>
          <a:lstStyle/>
          <a:p>
            <a:fld id="{E84F4419-BD54-4BF0-9328-3601FFE34AA1}" type="slidenum">
              <a:rPr lang="nl-NL" smtClean="0"/>
              <a:pPr/>
              <a:t>‹nr.›</a:t>
            </a:fld>
            <a:endParaRPr lang="nl-NL"/>
          </a:p>
        </p:txBody>
      </p:sp>
      <p:pic>
        <p:nvPicPr>
          <p:cNvPr id="9" name="Graphic 8">
            <a:extLst>
              <a:ext uri="{FF2B5EF4-FFF2-40B4-BE49-F238E27FC236}">
                <a16:creationId xmlns:a16="http://schemas.microsoft.com/office/drawing/2014/main" id="{91C00C68-3437-F04A-A38F-1C811750485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078" y="6306272"/>
            <a:ext cx="2463347" cy="207222"/>
          </a:xfrm>
          <a:prstGeom prst="rect">
            <a:avLst/>
          </a:prstGeom>
        </p:spPr>
      </p:pic>
      <p:sp>
        <p:nvSpPr>
          <p:cNvPr id="10" name="Title 2">
            <a:extLst>
              <a:ext uri="{FF2B5EF4-FFF2-40B4-BE49-F238E27FC236}">
                <a16:creationId xmlns:a16="http://schemas.microsoft.com/office/drawing/2014/main" id="{93D3CE82-3940-F145-A912-F7FD994519FD}"/>
              </a:ext>
            </a:extLst>
          </p:cNvPr>
          <p:cNvSpPr>
            <a:spLocks noGrp="1"/>
          </p:cNvSpPr>
          <p:nvPr>
            <p:ph type="title" hasCustomPrompt="1"/>
          </p:nvPr>
        </p:nvSpPr>
        <p:spPr>
          <a:xfrm>
            <a:off x="922971" y="228106"/>
            <a:ext cx="10960557" cy="392215"/>
          </a:xfrm>
          <a:prstGeom prst="rect">
            <a:avLst/>
          </a:prstGeom>
          <a:solidFill>
            <a:schemeClr val="accent1"/>
          </a:solidFill>
        </p:spPr>
        <p:txBody>
          <a:bodyPr rIns="2844000" anchor="ctr">
            <a:noAutofit/>
          </a:bodyPr>
          <a:lstStyle>
            <a:lvl1pPr algn="l">
              <a:defRPr sz="1814" b="0">
                <a:solidFill>
                  <a:schemeClr val="bg1"/>
                </a:solidFill>
              </a:defRPr>
            </a:lvl1pPr>
          </a:lstStyle>
          <a:p>
            <a:r>
              <a:rPr lang="en-GB"/>
              <a:t>Click to edit Master title style</a:t>
            </a:r>
            <a:endParaRPr lang="x-none"/>
          </a:p>
        </p:txBody>
      </p:sp>
      <p:sp>
        <p:nvSpPr>
          <p:cNvPr id="11" name="Text Placeholder 9">
            <a:extLst>
              <a:ext uri="{FF2B5EF4-FFF2-40B4-BE49-F238E27FC236}">
                <a16:creationId xmlns:a16="http://schemas.microsoft.com/office/drawing/2014/main" id="{93D60414-10C2-A040-ACBC-EC6E2B9C697D}"/>
              </a:ext>
            </a:extLst>
          </p:cNvPr>
          <p:cNvSpPr>
            <a:spLocks noGrp="1"/>
          </p:cNvSpPr>
          <p:nvPr>
            <p:ph type="body" sz="quarter" idx="16" hasCustomPrompt="1"/>
          </p:nvPr>
        </p:nvSpPr>
        <p:spPr>
          <a:xfrm>
            <a:off x="307197" y="228106"/>
            <a:ext cx="488510" cy="391903"/>
          </a:xfrm>
          <a:prstGeom prst="rect">
            <a:avLst/>
          </a:prstGeom>
          <a:solidFill>
            <a:schemeClr val="accent1"/>
          </a:solidFill>
        </p:spPr>
        <p:txBody>
          <a:bodyPr anchor="ctr"/>
          <a:lstStyle>
            <a:lvl1pPr algn="ctr">
              <a:defRPr>
                <a:solidFill>
                  <a:schemeClr val="bg1"/>
                </a:solidFill>
              </a:defRPr>
            </a:lvl1pPr>
          </a:lstStyle>
          <a:p>
            <a:pPr lvl="0"/>
            <a:r>
              <a:rPr lang="x-none"/>
              <a:t>1</a:t>
            </a:r>
          </a:p>
        </p:txBody>
      </p:sp>
    </p:spTree>
    <p:extLst>
      <p:ext uri="{BB962C8B-B14F-4D97-AF65-F5344CB8AC3E}">
        <p14:creationId xmlns:p14="http://schemas.microsoft.com/office/powerpoint/2010/main" val="183431725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2 koloms / Grijs / Toelichting - V2">
    <p:spTree>
      <p:nvGrpSpPr>
        <p:cNvPr id="1" name=""/>
        <p:cNvGrpSpPr/>
        <p:nvPr/>
      </p:nvGrpSpPr>
      <p:grpSpPr>
        <a:xfrm>
          <a:off x="0" y="0"/>
          <a:ext cx="0" cy="0"/>
          <a:chOff x="0" y="0"/>
          <a:chExt cx="0" cy="0"/>
        </a:xfrm>
      </p:grpSpPr>
      <p:sp>
        <p:nvSpPr>
          <p:cNvPr id="17" name="Tijdelijke aanduiding voor inhoud 2">
            <a:extLst>
              <a:ext uri="{FF2B5EF4-FFF2-40B4-BE49-F238E27FC236}">
                <a16:creationId xmlns:a16="http://schemas.microsoft.com/office/drawing/2014/main" id="{43269E63-8E1A-4344-8FAE-F287F9ADB7E7}"/>
              </a:ext>
            </a:extLst>
          </p:cNvPr>
          <p:cNvSpPr>
            <a:spLocks noGrp="1"/>
          </p:cNvSpPr>
          <p:nvPr>
            <p:ph idx="1"/>
          </p:nvPr>
        </p:nvSpPr>
        <p:spPr>
          <a:xfrm>
            <a:off x="307568" y="1011998"/>
            <a:ext cx="5632228" cy="4964651"/>
          </a:xfrm>
          <a:prstGeom prst="rect">
            <a:avLst/>
          </a:prstGeom>
        </p:spPr>
        <p:txBody>
          <a:bodyPr tIns="0"/>
          <a:lstStyle>
            <a:lvl1pPr>
              <a:lnSpc>
                <a:spcPts val="2177"/>
              </a:lnSpc>
              <a:defRPr/>
            </a:lvl1pPr>
            <a:lvl2pPr>
              <a:lnSpc>
                <a:spcPts val="2177"/>
              </a:lnSpc>
              <a:defRPr/>
            </a:lvl2pPr>
            <a:lvl3pPr>
              <a:lnSpc>
                <a:spcPts val="1814"/>
              </a:lnSpc>
              <a:defRPr/>
            </a:lvl3pPr>
            <a:lvl4pPr>
              <a:lnSpc>
                <a:spcPts val="1633"/>
              </a:lnSpc>
              <a:defRPr/>
            </a:lvl4pPr>
            <a:lvl5pPr>
              <a:lnSpc>
                <a:spcPts val="1452"/>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0" name="Tijdelijke aanduiding voor inhoud 2">
            <a:extLst>
              <a:ext uri="{FF2B5EF4-FFF2-40B4-BE49-F238E27FC236}">
                <a16:creationId xmlns:a16="http://schemas.microsoft.com/office/drawing/2014/main" id="{B73E03AE-AC9B-CE48-A2FB-B30E02764F9B}"/>
              </a:ext>
            </a:extLst>
          </p:cNvPr>
          <p:cNvSpPr>
            <a:spLocks noGrp="1"/>
          </p:cNvSpPr>
          <p:nvPr>
            <p:ph idx="13"/>
          </p:nvPr>
        </p:nvSpPr>
        <p:spPr>
          <a:xfrm>
            <a:off x="6250631" y="1011998"/>
            <a:ext cx="5632896" cy="4964651"/>
          </a:xfrm>
          <a:prstGeom prst="rect">
            <a:avLst/>
          </a:prstGeom>
        </p:spPr>
        <p:txBody>
          <a:bodyPr tIns="0"/>
          <a:lstStyle>
            <a:lvl1pPr>
              <a:lnSpc>
                <a:spcPts val="2177"/>
              </a:lnSpc>
              <a:defRPr/>
            </a:lvl1pPr>
            <a:lvl2pPr>
              <a:lnSpc>
                <a:spcPts val="2177"/>
              </a:lnSpc>
              <a:defRPr/>
            </a:lvl2pPr>
            <a:lvl3pPr>
              <a:lnSpc>
                <a:spcPts val="1814"/>
              </a:lnSpc>
              <a:defRPr/>
            </a:lvl3pPr>
            <a:lvl4pPr>
              <a:lnSpc>
                <a:spcPts val="1633"/>
              </a:lnSpc>
              <a:defRPr/>
            </a:lvl4pPr>
            <a:lvl5pPr>
              <a:lnSpc>
                <a:spcPts val="127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Date Placeholder 1">
            <a:extLst>
              <a:ext uri="{FF2B5EF4-FFF2-40B4-BE49-F238E27FC236}">
                <a16:creationId xmlns:a16="http://schemas.microsoft.com/office/drawing/2014/main" id="{B5D3A454-68D8-504E-ADB2-8CF93B6145F3}"/>
              </a:ext>
            </a:extLst>
          </p:cNvPr>
          <p:cNvSpPr>
            <a:spLocks noGrp="1"/>
          </p:cNvSpPr>
          <p:nvPr>
            <p:ph type="dt" sz="half" idx="17"/>
          </p:nvPr>
        </p:nvSpPr>
        <p:spPr/>
        <p:txBody>
          <a:bodyPr/>
          <a:lstStyle/>
          <a:p>
            <a:fld id="{85D77190-3C07-854B-8EC0-4E5FD1D6F339}" type="datetime5">
              <a:t>5-dec-22</a:t>
            </a:fld>
            <a:endParaRPr lang="nl-NL"/>
          </a:p>
        </p:txBody>
      </p:sp>
      <p:sp>
        <p:nvSpPr>
          <p:cNvPr id="3" name="Footer Placeholder 2">
            <a:extLst>
              <a:ext uri="{FF2B5EF4-FFF2-40B4-BE49-F238E27FC236}">
                <a16:creationId xmlns:a16="http://schemas.microsoft.com/office/drawing/2014/main" id="{3A0312E5-7172-F649-9516-F18E09C48C28}"/>
              </a:ext>
            </a:extLst>
          </p:cNvPr>
          <p:cNvSpPr>
            <a:spLocks noGrp="1"/>
          </p:cNvSpPr>
          <p:nvPr>
            <p:ph type="ftr" sz="quarter" idx="18"/>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4" name="Slide Number Placeholder 3">
            <a:extLst>
              <a:ext uri="{FF2B5EF4-FFF2-40B4-BE49-F238E27FC236}">
                <a16:creationId xmlns:a16="http://schemas.microsoft.com/office/drawing/2014/main" id="{7DA8BB6D-13F3-2C44-BF5C-6A048F99628F}"/>
              </a:ext>
            </a:extLst>
          </p:cNvPr>
          <p:cNvSpPr>
            <a:spLocks noGrp="1"/>
          </p:cNvSpPr>
          <p:nvPr>
            <p:ph type="sldNum" sz="quarter" idx="19"/>
          </p:nvPr>
        </p:nvSpPr>
        <p:spPr/>
        <p:txBody>
          <a:bodyPr/>
          <a:lstStyle/>
          <a:p>
            <a:fld id="{E84F4419-BD54-4BF0-9328-3601FFE34AA1}" type="slidenum">
              <a:rPr lang="nl-NL" smtClean="0"/>
              <a:pPr/>
              <a:t>‹nr.›</a:t>
            </a:fld>
            <a:endParaRPr lang="nl-NL"/>
          </a:p>
        </p:txBody>
      </p:sp>
      <p:pic>
        <p:nvPicPr>
          <p:cNvPr id="11" name="Graphic 10">
            <a:extLst>
              <a:ext uri="{FF2B5EF4-FFF2-40B4-BE49-F238E27FC236}">
                <a16:creationId xmlns:a16="http://schemas.microsoft.com/office/drawing/2014/main" id="{09F3F746-22BF-814D-AE35-03399092465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078" y="6306272"/>
            <a:ext cx="2463347" cy="207222"/>
          </a:xfrm>
          <a:prstGeom prst="rect">
            <a:avLst/>
          </a:prstGeom>
        </p:spPr>
      </p:pic>
      <p:sp>
        <p:nvSpPr>
          <p:cNvPr id="12" name="Title 2">
            <a:extLst>
              <a:ext uri="{FF2B5EF4-FFF2-40B4-BE49-F238E27FC236}">
                <a16:creationId xmlns:a16="http://schemas.microsoft.com/office/drawing/2014/main" id="{895414FC-0495-4946-A048-9ED5ABB286D7}"/>
              </a:ext>
            </a:extLst>
          </p:cNvPr>
          <p:cNvSpPr>
            <a:spLocks noGrp="1"/>
          </p:cNvSpPr>
          <p:nvPr>
            <p:ph type="title" hasCustomPrompt="1"/>
          </p:nvPr>
        </p:nvSpPr>
        <p:spPr>
          <a:xfrm>
            <a:off x="922971" y="228106"/>
            <a:ext cx="10960557" cy="392215"/>
          </a:xfrm>
          <a:prstGeom prst="rect">
            <a:avLst/>
          </a:prstGeom>
          <a:solidFill>
            <a:schemeClr val="accent1"/>
          </a:solidFill>
        </p:spPr>
        <p:txBody>
          <a:bodyPr rIns="2844000" anchor="ctr">
            <a:noAutofit/>
          </a:bodyPr>
          <a:lstStyle>
            <a:lvl1pPr algn="l">
              <a:defRPr sz="1814" b="0">
                <a:solidFill>
                  <a:schemeClr val="bg1"/>
                </a:solidFill>
              </a:defRPr>
            </a:lvl1pPr>
          </a:lstStyle>
          <a:p>
            <a:r>
              <a:rPr lang="en-GB"/>
              <a:t>Click to edit Master title style</a:t>
            </a:r>
            <a:endParaRPr lang="x-none"/>
          </a:p>
        </p:txBody>
      </p:sp>
      <p:sp>
        <p:nvSpPr>
          <p:cNvPr id="13" name="Text Placeholder 9">
            <a:extLst>
              <a:ext uri="{FF2B5EF4-FFF2-40B4-BE49-F238E27FC236}">
                <a16:creationId xmlns:a16="http://schemas.microsoft.com/office/drawing/2014/main" id="{31B192C7-B975-FD43-9EFC-5688D14240D6}"/>
              </a:ext>
            </a:extLst>
          </p:cNvPr>
          <p:cNvSpPr>
            <a:spLocks noGrp="1"/>
          </p:cNvSpPr>
          <p:nvPr>
            <p:ph type="body" sz="quarter" idx="16" hasCustomPrompt="1"/>
          </p:nvPr>
        </p:nvSpPr>
        <p:spPr>
          <a:xfrm>
            <a:off x="307197" y="228106"/>
            <a:ext cx="488510" cy="391903"/>
          </a:xfrm>
          <a:prstGeom prst="rect">
            <a:avLst/>
          </a:prstGeom>
          <a:solidFill>
            <a:schemeClr val="accent1"/>
          </a:solidFill>
        </p:spPr>
        <p:txBody>
          <a:bodyPr anchor="ctr"/>
          <a:lstStyle>
            <a:lvl1pPr algn="ctr">
              <a:defRPr>
                <a:solidFill>
                  <a:schemeClr val="bg1"/>
                </a:solidFill>
              </a:defRPr>
            </a:lvl1pPr>
          </a:lstStyle>
          <a:p>
            <a:pPr lvl="0"/>
            <a:r>
              <a:rPr lang="x-none"/>
              <a:t>1</a:t>
            </a:r>
          </a:p>
        </p:txBody>
      </p:sp>
    </p:spTree>
    <p:extLst>
      <p:ext uri="{BB962C8B-B14F-4D97-AF65-F5344CB8AC3E}">
        <p14:creationId xmlns:p14="http://schemas.microsoft.com/office/powerpoint/2010/main" val="34007766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2 koloms / Grijs / Toelichting - V2">
    <p:spTree>
      <p:nvGrpSpPr>
        <p:cNvPr id="1" name=""/>
        <p:cNvGrpSpPr/>
        <p:nvPr/>
      </p:nvGrpSpPr>
      <p:grpSpPr>
        <a:xfrm>
          <a:off x="0" y="0"/>
          <a:ext cx="0" cy="0"/>
          <a:chOff x="0" y="0"/>
          <a:chExt cx="0" cy="0"/>
        </a:xfrm>
      </p:grpSpPr>
      <p:sp>
        <p:nvSpPr>
          <p:cNvPr id="18" name="Tijdelijke aanduiding voor inhoud 2">
            <a:extLst>
              <a:ext uri="{FF2B5EF4-FFF2-40B4-BE49-F238E27FC236}">
                <a16:creationId xmlns:a16="http://schemas.microsoft.com/office/drawing/2014/main" id="{2DD245AE-0EFB-9D4A-8D90-61EC2390E3C9}"/>
              </a:ext>
            </a:extLst>
          </p:cNvPr>
          <p:cNvSpPr>
            <a:spLocks noGrp="1"/>
          </p:cNvSpPr>
          <p:nvPr>
            <p:ph idx="1"/>
          </p:nvPr>
        </p:nvSpPr>
        <p:spPr>
          <a:xfrm>
            <a:off x="307197" y="1011998"/>
            <a:ext cx="5632896" cy="4964651"/>
          </a:xfrm>
          <a:prstGeom prst="rect">
            <a:avLst/>
          </a:prstGeom>
        </p:spPr>
        <p:txBody>
          <a:bodyPr tIns="180000"/>
          <a:lstStyle>
            <a:lvl1pPr>
              <a:lnSpc>
                <a:spcPts val="2177"/>
              </a:lnSpc>
              <a:defRPr/>
            </a:lvl1pPr>
            <a:lvl2pPr>
              <a:lnSpc>
                <a:spcPts val="2177"/>
              </a:lnSpc>
              <a:defRPr/>
            </a:lvl2pPr>
            <a:lvl3pPr>
              <a:lnSpc>
                <a:spcPts val="1814"/>
              </a:lnSpc>
              <a:defRPr/>
            </a:lvl3pPr>
            <a:lvl4pPr>
              <a:lnSpc>
                <a:spcPts val="1633"/>
              </a:lnSpc>
              <a:defRPr/>
            </a:lvl4pPr>
            <a:lvl5pPr>
              <a:lnSpc>
                <a:spcPts val="1452"/>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6" name="Tijdelijke aanduiding voor inhoud 2">
            <a:extLst>
              <a:ext uri="{FF2B5EF4-FFF2-40B4-BE49-F238E27FC236}">
                <a16:creationId xmlns:a16="http://schemas.microsoft.com/office/drawing/2014/main" id="{0E6B54A4-B37E-514C-9484-F89F074FC710}"/>
              </a:ext>
            </a:extLst>
          </p:cNvPr>
          <p:cNvSpPr>
            <a:spLocks noGrp="1"/>
          </p:cNvSpPr>
          <p:nvPr>
            <p:ph idx="15"/>
          </p:nvPr>
        </p:nvSpPr>
        <p:spPr>
          <a:xfrm>
            <a:off x="6251300" y="1011998"/>
            <a:ext cx="5632228" cy="4964652"/>
          </a:xfrm>
          <a:prstGeom prst="rect">
            <a:avLst/>
          </a:prstGeom>
          <a:solidFill>
            <a:schemeClr val="bg1">
              <a:lumMod val="95000"/>
            </a:schemeClr>
          </a:solidFill>
        </p:spPr>
        <p:txBody>
          <a:bodyPr wrap="square" lIns="180000" tIns="180000" rIns="180000" bIns="180000">
            <a:noAutofit/>
          </a:bodyPr>
          <a:lstStyle>
            <a:lvl1pPr>
              <a:lnSpc>
                <a:spcPts val="2177"/>
              </a:lnSpc>
              <a:defRPr/>
            </a:lvl1pPr>
            <a:lvl2pPr>
              <a:lnSpc>
                <a:spcPts val="2177"/>
              </a:lnSpc>
              <a:defRPr/>
            </a:lvl2pPr>
            <a:lvl3pPr>
              <a:lnSpc>
                <a:spcPts val="1814"/>
              </a:lnSpc>
              <a:defRPr/>
            </a:lvl3pPr>
            <a:lvl4pPr>
              <a:lnSpc>
                <a:spcPts val="1633"/>
              </a:lnSpc>
              <a:defRPr/>
            </a:lvl4pPr>
            <a:lvl5pPr>
              <a:lnSpc>
                <a:spcPts val="127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Date Placeholder 1">
            <a:extLst>
              <a:ext uri="{FF2B5EF4-FFF2-40B4-BE49-F238E27FC236}">
                <a16:creationId xmlns:a16="http://schemas.microsoft.com/office/drawing/2014/main" id="{6379F1BC-64F0-0548-A0F8-1F9C24094BBD}"/>
              </a:ext>
            </a:extLst>
          </p:cNvPr>
          <p:cNvSpPr>
            <a:spLocks noGrp="1"/>
          </p:cNvSpPr>
          <p:nvPr>
            <p:ph type="dt" sz="half" idx="17"/>
          </p:nvPr>
        </p:nvSpPr>
        <p:spPr/>
        <p:txBody>
          <a:bodyPr/>
          <a:lstStyle/>
          <a:p>
            <a:fld id="{85D77190-3C07-854B-8EC0-4E5FD1D6F339}" type="datetime5">
              <a:t>5-dec-22</a:t>
            </a:fld>
            <a:endParaRPr lang="nl-NL"/>
          </a:p>
        </p:txBody>
      </p:sp>
      <p:sp>
        <p:nvSpPr>
          <p:cNvPr id="3" name="Footer Placeholder 2">
            <a:extLst>
              <a:ext uri="{FF2B5EF4-FFF2-40B4-BE49-F238E27FC236}">
                <a16:creationId xmlns:a16="http://schemas.microsoft.com/office/drawing/2014/main" id="{ACBB8E3E-A64B-BF4B-B704-974276EAA3F3}"/>
              </a:ext>
            </a:extLst>
          </p:cNvPr>
          <p:cNvSpPr>
            <a:spLocks noGrp="1"/>
          </p:cNvSpPr>
          <p:nvPr>
            <p:ph type="ftr" sz="quarter" idx="18"/>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4" name="Slide Number Placeholder 3">
            <a:extLst>
              <a:ext uri="{FF2B5EF4-FFF2-40B4-BE49-F238E27FC236}">
                <a16:creationId xmlns:a16="http://schemas.microsoft.com/office/drawing/2014/main" id="{192DD8EA-F727-2949-A52A-B48468F32CCB}"/>
              </a:ext>
            </a:extLst>
          </p:cNvPr>
          <p:cNvSpPr>
            <a:spLocks noGrp="1"/>
          </p:cNvSpPr>
          <p:nvPr>
            <p:ph type="sldNum" sz="quarter" idx="19"/>
          </p:nvPr>
        </p:nvSpPr>
        <p:spPr/>
        <p:txBody>
          <a:bodyPr/>
          <a:lstStyle/>
          <a:p>
            <a:fld id="{E84F4419-BD54-4BF0-9328-3601FFE34AA1}" type="slidenum">
              <a:rPr lang="nl-NL" smtClean="0"/>
              <a:pPr/>
              <a:t>‹nr.›</a:t>
            </a:fld>
            <a:endParaRPr lang="nl-NL"/>
          </a:p>
        </p:txBody>
      </p:sp>
      <p:pic>
        <p:nvPicPr>
          <p:cNvPr id="12" name="Graphic 11">
            <a:extLst>
              <a:ext uri="{FF2B5EF4-FFF2-40B4-BE49-F238E27FC236}">
                <a16:creationId xmlns:a16="http://schemas.microsoft.com/office/drawing/2014/main" id="{C128F36E-EAF4-C844-AA50-CAD6109F23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078" y="6306272"/>
            <a:ext cx="2463347" cy="207222"/>
          </a:xfrm>
          <a:prstGeom prst="rect">
            <a:avLst/>
          </a:prstGeom>
        </p:spPr>
      </p:pic>
      <p:sp>
        <p:nvSpPr>
          <p:cNvPr id="11" name="Title 2">
            <a:extLst>
              <a:ext uri="{FF2B5EF4-FFF2-40B4-BE49-F238E27FC236}">
                <a16:creationId xmlns:a16="http://schemas.microsoft.com/office/drawing/2014/main" id="{321DACB1-220A-5F4C-ADA7-DA0F0792D534}"/>
              </a:ext>
            </a:extLst>
          </p:cNvPr>
          <p:cNvSpPr>
            <a:spLocks noGrp="1"/>
          </p:cNvSpPr>
          <p:nvPr>
            <p:ph type="title" hasCustomPrompt="1"/>
          </p:nvPr>
        </p:nvSpPr>
        <p:spPr>
          <a:xfrm>
            <a:off x="922971" y="228106"/>
            <a:ext cx="10960557" cy="392215"/>
          </a:xfrm>
          <a:prstGeom prst="rect">
            <a:avLst/>
          </a:prstGeom>
          <a:solidFill>
            <a:schemeClr val="accent1"/>
          </a:solidFill>
        </p:spPr>
        <p:txBody>
          <a:bodyPr rIns="2844000" anchor="ctr">
            <a:noAutofit/>
          </a:bodyPr>
          <a:lstStyle>
            <a:lvl1pPr algn="l">
              <a:defRPr sz="1814" b="0">
                <a:solidFill>
                  <a:schemeClr val="bg1"/>
                </a:solidFill>
              </a:defRPr>
            </a:lvl1pPr>
          </a:lstStyle>
          <a:p>
            <a:r>
              <a:rPr lang="en-GB"/>
              <a:t>Click to edit Master title style</a:t>
            </a:r>
            <a:endParaRPr lang="x-none"/>
          </a:p>
        </p:txBody>
      </p:sp>
      <p:sp>
        <p:nvSpPr>
          <p:cNvPr id="13" name="Text Placeholder 9">
            <a:extLst>
              <a:ext uri="{FF2B5EF4-FFF2-40B4-BE49-F238E27FC236}">
                <a16:creationId xmlns:a16="http://schemas.microsoft.com/office/drawing/2014/main" id="{C3881EF1-1502-BC4F-95F6-0D66CF60B657}"/>
              </a:ext>
            </a:extLst>
          </p:cNvPr>
          <p:cNvSpPr>
            <a:spLocks noGrp="1"/>
          </p:cNvSpPr>
          <p:nvPr>
            <p:ph type="body" sz="quarter" idx="16" hasCustomPrompt="1"/>
          </p:nvPr>
        </p:nvSpPr>
        <p:spPr>
          <a:xfrm>
            <a:off x="307197" y="228106"/>
            <a:ext cx="488510" cy="391903"/>
          </a:xfrm>
          <a:prstGeom prst="rect">
            <a:avLst/>
          </a:prstGeom>
          <a:solidFill>
            <a:schemeClr val="accent1"/>
          </a:solidFill>
        </p:spPr>
        <p:txBody>
          <a:bodyPr anchor="ctr"/>
          <a:lstStyle>
            <a:lvl1pPr algn="ctr">
              <a:defRPr>
                <a:solidFill>
                  <a:schemeClr val="bg1"/>
                </a:solidFill>
              </a:defRPr>
            </a:lvl1pPr>
          </a:lstStyle>
          <a:p>
            <a:pPr lvl="0"/>
            <a:r>
              <a:rPr lang="x-none"/>
              <a:t>1</a:t>
            </a:r>
          </a:p>
        </p:txBody>
      </p:sp>
    </p:spTree>
    <p:extLst>
      <p:ext uri="{BB962C8B-B14F-4D97-AF65-F5344CB8AC3E}">
        <p14:creationId xmlns:p14="http://schemas.microsoft.com/office/powerpoint/2010/main" val="19198852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2 koloms / Grijs / Toelichting - V2">
    <p:spTree>
      <p:nvGrpSpPr>
        <p:cNvPr id="1" name=""/>
        <p:cNvGrpSpPr/>
        <p:nvPr/>
      </p:nvGrpSpPr>
      <p:grpSpPr>
        <a:xfrm>
          <a:off x="0" y="0"/>
          <a:ext cx="0" cy="0"/>
          <a:chOff x="0" y="0"/>
          <a:chExt cx="0" cy="0"/>
        </a:xfrm>
      </p:grpSpPr>
      <p:sp>
        <p:nvSpPr>
          <p:cNvPr id="36" name="Tijdelijke aanduiding voor inhoud 2">
            <a:extLst>
              <a:ext uri="{FF2B5EF4-FFF2-40B4-BE49-F238E27FC236}">
                <a16:creationId xmlns:a16="http://schemas.microsoft.com/office/drawing/2014/main" id="{0E6B54A4-B37E-514C-9484-F89F074FC710}"/>
              </a:ext>
            </a:extLst>
          </p:cNvPr>
          <p:cNvSpPr>
            <a:spLocks noGrp="1"/>
          </p:cNvSpPr>
          <p:nvPr>
            <p:ph idx="15"/>
          </p:nvPr>
        </p:nvSpPr>
        <p:spPr>
          <a:xfrm>
            <a:off x="6251300" y="1011998"/>
            <a:ext cx="5632228" cy="2992026"/>
          </a:xfrm>
          <a:prstGeom prst="rect">
            <a:avLst/>
          </a:prstGeom>
          <a:solidFill>
            <a:schemeClr val="bg1">
              <a:lumMod val="95000"/>
            </a:schemeClr>
          </a:solidFill>
        </p:spPr>
        <p:txBody>
          <a:bodyPr wrap="square" lIns="180000" tIns="180000" rIns="180000" bIns="180000">
            <a:noAutofit/>
          </a:bodyPr>
          <a:lstStyle>
            <a:lvl1pPr>
              <a:lnSpc>
                <a:spcPts val="2177"/>
              </a:lnSpc>
              <a:defRPr/>
            </a:lvl1pPr>
            <a:lvl2pPr>
              <a:lnSpc>
                <a:spcPts val="2177"/>
              </a:lnSpc>
              <a:defRPr/>
            </a:lvl2pPr>
            <a:lvl3pPr>
              <a:lnSpc>
                <a:spcPts val="1814"/>
              </a:lnSpc>
              <a:defRPr/>
            </a:lvl3pPr>
            <a:lvl4pPr>
              <a:lnSpc>
                <a:spcPts val="1633"/>
              </a:lnSpc>
              <a:defRPr/>
            </a:lvl4pPr>
            <a:lvl5pPr>
              <a:lnSpc>
                <a:spcPts val="1452"/>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ijdelijke aanduiding voor inhoud 2">
            <a:extLst>
              <a:ext uri="{FF2B5EF4-FFF2-40B4-BE49-F238E27FC236}">
                <a16:creationId xmlns:a16="http://schemas.microsoft.com/office/drawing/2014/main" id="{8FE08ABE-8C44-5542-8E27-646E21EC441F}"/>
              </a:ext>
            </a:extLst>
          </p:cNvPr>
          <p:cNvSpPr>
            <a:spLocks noGrp="1"/>
          </p:cNvSpPr>
          <p:nvPr>
            <p:ph idx="14"/>
          </p:nvPr>
        </p:nvSpPr>
        <p:spPr>
          <a:xfrm>
            <a:off x="6250631" y="4270994"/>
            <a:ext cx="5632896" cy="1705655"/>
          </a:xfrm>
          <a:prstGeom prst="rect">
            <a:avLst/>
          </a:prstGeom>
          <a:solidFill>
            <a:schemeClr val="tx2"/>
          </a:solidFill>
        </p:spPr>
        <p:txBody>
          <a:bodyPr lIns="180000" tIns="180000" rIns="180000" bIns="180000">
            <a:noAutofit/>
          </a:bodyPr>
          <a:lstStyle>
            <a:lvl1pPr>
              <a:lnSpc>
                <a:spcPts val="1270"/>
              </a:lnSpc>
              <a:spcBef>
                <a:spcPts val="0"/>
              </a:spcBef>
              <a:defRPr sz="1000">
                <a:solidFill>
                  <a:schemeClr val="bg1"/>
                </a:solidFill>
              </a:defRPr>
            </a:lvl1pPr>
            <a:lvl2pPr>
              <a:defRPr sz="1000"/>
            </a:lvl2pPr>
            <a:lvl3pPr>
              <a:defRPr sz="1000"/>
            </a:lvl3pPr>
            <a:lvl4pPr>
              <a:defRPr sz="1000"/>
            </a:lvl4pPr>
            <a:lvl5pPr>
              <a:defRPr sz="1000"/>
            </a:lvl5pPr>
          </a:lstStyle>
          <a:p>
            <a:pPr lvl="0"/>
            <a:r>
              <a:rPr lang="en-GB"/>
              <a:t>Click to edit Master text styles</a:t>
            </a:r>
          </a:p>
        </p:txBody>
      </p:sp>
      <p:sp>
        <p:nvSpPr>
          <p:cNvPr id="18" name="Tijdelijke aanduiding voor inhoud 2">
            <a:extLst>
              <a:ext uri="{FF2B5EF4-FFF2-40B4-BE49-F238E27FC236}">
                <a16:creationId xmlns:a16="http://schemas.microsoft.com/office/drawing/2014/main" id="{2DD245AE-0EFB-9D4A-8D90-61EC2390E3C9}"/>
              </a:ext>
            </a:extLst>
          </p:cNvPr>
          <p:cNvSpPr>
            <a:spLocks noGrp="1"/>
          </p:cNvSpPr>
          <p:nvPr>
            <p:ph idx="1"/>
          </p:nvPr>
        </p:nvSpPr>
        <p:spPr>
          <a:xfrm>
            <a:off x="307197" y="1011998"/>
            <a:ext cx="5632896" cy="4964651"/>
          </a:xfrm>
          <a:prstGeom prst="rect">
            <a:avLst/>
          </a:prstGeom>
        </p:spPr>
        <p:txBody>
          <a:bodyPr tIns="180000"/>
          <a:lstStyle>
            <a:lvl1pPr>
              <a:lnSpc>
                <a:spcPts val="2177"/>
              </a:lnSpc>
              <a:defRPr/>
            </a:lvl1pPr>
            <a:lvl2pPr>
              <a:lnSpc>
                <a:spcPts val="2177"/>
              </a:lnSpc>
              <a:defRPr/>
            </a:lvl2pPr>
            <a:lvl3pPr>
              <a:lnSpc>
                <a:spcPts val="1814"/>
              </a:lnSpc>
              <a:defRPr/>
            </a:lvl3pPr>
            <a:lvl4pPr>
              <a:lnSpc>
                <a:spcPts val="1633"/>
              </a:lnSpc>
              <a:defRPr/>
            </a:lvl4pPr>
            <a:lvl5pPr>
              <a:lnSpc>
                <a:spcPts val="1452"/>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 name="Date Placeholder 1">
            <a:extLst>
              <a:ext uri="{FF2B5EF4-FFF2-40B4-BE49-F238E27FC236}">
                <a16:creationId xmlns:a16="http://schemas.microsoft.com/office/drawing/2014/main" id="{E5892C64-F437-F84A-B086-7201F3052510}"/>
              </a:ext>
            </a:extLst>
          </p:cNvPr>
          <p:cNvSpPr>
            <a:spLocks noGrp="1"/>
          </p:cNvSpPr>
          <p:nvPr>
            <p:ph type="dt" sz="half" idx="17"/>
          </p:nvPr>
        </p:nvSpPr>
        <p:spPr/>
        <p:txBody>
          <a:bodyPr/>
          <a:lstStyle/>
          <a:p>
            <a:fld id="{85D77190-3C07-854B-8EC0-4E5FD1D6F339}" type="datetime5">
              <a:t>5-dec-22</a:t>
            </a:fld>
            <a:endParaRPr lang="nl-NL"/>
          </a:p>
        </p:txBody>
      </p:sp>
      <p:sp>
        <p:nvSpPr>
          <p:cNvPr id="3" name="Footer Placeholder 2">
            <a:extLst>
              <a:ext uri="{FF2B5EF4-FFF2-40B4-BE49-F238E27FC236}">
                <a16:creationId xmlns:a16="http://schemas.microsoft.com/office/drawing/2014/main" id="{D4D1FBB7-C9FB-2C4B-AA2A-F73A956296BC}"/>
              </a:ext>
            </a:extLst>
          </p:cNvPr>
          <p:cNvSpPr>
            <a:spLocks noGrp="1"/>
          </p:cNvSpPr>
          <p:nvPr>
            <p:ph type="ftr" sz="quarter" idx="18"/>
          </p:nvPr>
        </p:nvSpPr>
        <p:spPr/>
        <p:txBody>
          <a:bodyPr/>
          <a:lstStyle/>
          <a:p>
            <a:r>
              <a:rPr lang="en-US"/>
              <a:t>Test </a:t>
            </a:r>
            <a:r>
              <a:rPr lang="en-US" err="1"/>
              <a:t>titel</a:t>
            </a:r>
            <a:r>
              <a:rPr lang="en-US"/>
              <a:t> </a:t>
            </a:r>
            <a:r>
              <a:rPr lang="en-US" err="1"/>
              <a:t>voor</a:t>
            </a:r>
            <a:r>
              <a:rPr lang="en-US"/>
              <a:t> de </a:t>
            </a:r>
            <a:r>
              <a:rPr lang="en-US" err="1"/>
              <a:t>presentatie</a:t>
            </a:r>
            <a:endParaRPr lang="nl-NL"/>
          </a:p>
        </p:txBody>
      </p:sp>
      <p:sp>
        <p:nvSpPr>
          <p:cNvPr id="4" name="Slide Number Placeholder 3">
            <a:extLst>
              <a:ext uri="{FF2B5EF4-FFF2-40B4-BE49-F238E27FC236}">
                <a16:creationId xmlns:a16="http://schemas.microsoft.com/office/drawing/2014/main" id="{F3A91B5A-680D-024A-A14A-8C20C71F548B}"/>
              </a:ext>
            </a:extLst>
          </p:cNvPr>
          <p:cNvSpPr>
            <a:spLocks noGrp="1"/>
          </p:cNvSpPr>
          <p:nvPr>
            <p:ph type="sldNum" sz="quarter" idx="19"/>
          </p:nvPr>
        </p:nvSpPr>
        <p:spPr/>
        <p:txBody>
          <a:bodyPr/>
          <a:lstStyle/>
          <a:p>
            <a:fld id="{E84F4419-BD54-4BF0-9328-3601FFE34AA1}" type="slidenum">
              <a:rPr lang="nl-NL" smtClean="0"/>
              <a:pPr/>
              <a:t>‹nr.›</a:t>
            </a:fld>
            <a:endParaRPr lang="nl-NL"/>
          </a:p>
        </p:txBody>
      </p:sp>
      <p:sp>
        <p:nvSpPr>
          <p:cNvPr id="13" name="Picture Placeholder 5">
            <a:extLst>
              <a:ext uri="{FF2B5EF4-FFF2-40B4-BE49-F238E27FC236}">
                <a16:creationId xmlns:a16="http://schemas.microsoft.com/office/drawing/2014/main" id="{FD5C83D3-BAAB-FD47-9056-C5B4B2AFFDE8}"/>
              </a:ext>
            </a:extLst>
          </p:cNvPr>
          <p:cNvSpPr>
            <a:spLocks noGrp="1"/>
          </p:cNvSpPr>
          <p:nvPr>
            <p:ph type="pic" sz="quarter" idx="20"/>
          </p:nvPr>
        </p:nvSpPr>
        <p:spPr>
          <a:xfrm>
            <a:off x="9380462" y="345954"/>
            <a:ext cx="2329623" cy="178171"/>
          </a:xfrm>
          <a:blipFill>
            <a:blip r:embed="rId2">
              <a:extLst>
                <a:ext uri="{96DAC541-7B7A-43D3-8B79-37D633B846F1}">
                  <asvg:svgBlip xmlns:asvg="http://schemas.microsoft.com/office/drawing/2016/SVG/main" r:embed="rId3"/>
                </a:ext>
              </a:extLst>
            </a:blip>
            <a:stretch>
              <a:fillRect l="-1" t="-8934" r="984" b="2"/>
            </a:stretch>
          </a:blipFill>
        </p:spPr>
        <p:txBody>
          <a:bodyPr>
            <a:normAutofit/>
          </a:bodyPr>
          <a:lstStyle>
            <a:lvl1pPr>
              <a:defRPr sz="100">
                <a:solidFill>
                  <a:schemeClr val="accent1"/>
                </a:solidFill>
              </a:defRPr>
            </a:lvl1pPr>
          </a:lstStyle>
          <a:p>
            <a:endParaRPr lang="en-NL"/>
          </a:p>
        </p:txBody>
      </p:sp>
      <p:pic>
        <p:nvPicPr>
          <p:cNvPr id="12" name="Graphic 11">
            <a:extLst>
              <a:ext uri="{FF2B5EF4-FFF2-40B4-BE49-F238E27FC236}">
                <a16:creationId xmlns:a16="http://schemas.microsoft.com/office/drawing/2014/main" id="{80C4C8DD-A19B-EE42-9A70-20BF5FDB5D3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6078" y="6306272"/>
            <a:ext cx="2463347" cy="207222"/>
          </a:xfrm>
          <a:prstGeom prst="rect">
            <a:avLst/>
          </a:prstGeom>
        </p:spPr>
      </p:pic>
      <p:sp>
        <p:nvSpPr>
          <p:cNvPr id="14" name="Title 2">
            <a:extLst>
              <a:ext uri="{FF2B5EF4-FFF2-40B4-BE49-F238E27FC236}">
                <a16:creationId xmlns:a16="http://schemas.microsoft.com/office/drawing/2014/main" id="{A67AD1D0-C855-4F42-9581-96C76D7C88A6}"/>
              </a:ext>
            </a:extLst>
          </p:cNvPr>
          <p:cNvSpPr>
            <a:spLocks noGrp="1"/>
          </p:cNvSpPr>
          <p:nvPr>
            <p:ph type="title" hasCustomPrompt="1"/>
          </p:nvPr>
        </p:nvSpPr>
        <p:spPr>
          <a:xfrm>
            <a:off x="922971" y="228106"/>
            <a:ext cx="10960557" cy="392215"/>
          </a:xfrm>
          <a:prstGeom prst="rect">
            <a:avLst/>
          </a:prstGeom>
          <a:solidFill>
            <a:schemeClr val="accent1"/>
          </a:solidFill>
        </p:spPr>
        <p:txBody>
          <a:bodyPr rIns="2844000" anchor="ctr">
            <a:noAutofit/>
          </a:bodyPr>
          <a:lstStyle>
            <a:lvl1pPr algn="l">
              <a:defRPr sz="1814" b="0">
                <a:solidFill>
                  <a:schemeClr val="bg1"/>
                </a:solidFill>
              </a:defRPr>
            </a:lvl1pPr>
          </a:lstStyle>
          <a:p>
            <a:r>
              <a:rPr lang="en-GB"/>
              <a:t>Click to edit Master title style</a:t>
            </a:r>
            <a:endParaRPr lang="x-none"/>
          </a:p>
        </p:txBody>
      </p:sp>
      <p:sp>
        <p:nvSpPr>
          <p:cNvPr id="15" name="Text Placeholder 9">
            <a:extLst>
              <a:ext uri="{FF2B5EF4-FFF2-40B4-BE49-F238E27FC236}">
                <a16:creationId xmlns:a16="http://schemas.microsoft.com/office/drawing/2014/main" id="{E3A8C7EB-0B49-A74E-B62A-7DB417153F25}"/>
              </a:ext>
            </a:extLst>
          </p:cNvPr>
          <p:cNvSpPr>
            <a:spLocks noGrp="1"/>
          </p:cNvSpPr>
          <p:nvPr>
            <p:ph type="body" sz="quarter" idx="16" hasCustomPrompt="1"/>
          </p:nvPr>
        </p:nvSpPr>
        <p:spPr>
          <a:xfrm>
            <a:off x="307197" y="228106"/>
            <a:ext cx="488510" cy="391903"/>
          </a:xfrm>
          <a:prstGeom prst="rect">
            <a:avLst/>
          </a:prstGeom>
          <a:solidFill>
            <a:schemeClr val="accent1"/>
          </a:solidFill>
        </p:spPr>
        <p:txBody>
          <a:bodyPr anchor="ctr"/>
          <a:lstStyle>
            <a:lvl1pPr algn="ctr">
              <a:defRPr>
                <a:solidFill>
                  <a:schemeClr val="bg1"/>
                </a:solidFill>
              </a:defRPr>
            </a:lvl1pPr>
          </a:lstStyle>
          <a:p>
            <a:pPr lvl="0"/>
            <a:r>
              <a:rPr lang="x-none"/>
              <a:t>1</a:t>
            </a:r>
          </a:p>
        </p:txBody>
      </p:sp>
    </p:spTree>
    <p:extLst>
      <p:ext uri="{BB962C8B-B14F-4D97-AF65-F5344CB8AC3E}">
        <p14:creationId xmlns:p14="http://schemas.microsoft.com/office/powerpoint/2010/main" val="1336332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nl-NL"/>
              <a:t>Klik om stijl te bewerken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Date Placeholder 8"/>
          <p:cNvSpPr>
            <a:spLocks noGrp="1"/>
          </p:cNvSpPr>
          <p:nvPr>
            <p:ph type="dt" sz="half" idx="10"/>
          </p:nvPr>
        </p:nvSpPr>
        <p:spPr/>
        <p:txBody>
          <a:bodyPr/>
          <a:lstStyle/>
          <a:p>
            <a:fld id="{D1BE4249-C0D0-4B06-8692-E8BB871AF643}" type="datetimeFigureOut">
              <a:rPr lang="en-US" dirty="0"/>
              <a:t>12/5/2022</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12/5/2022</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3.svg"/><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oleObject" Target="../embeddings/oleObject1.bin"/><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tags" Target="../tags/tag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vmlDrawing" Target="../drawings/vmlDrawing1.v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image" Target="../media/image8.emf"/></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image" Target="../media/image13.sv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12.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11.svg"/><Relationship Id="rId5" Type="http://schemas.openxmlformats.org/officeDocument/2006/relationships/slideLayout" Target="../slideLayouts/slideLayout71.xml"/><Relationship Id="rId10" Type="http://schemas.openxmlformats.org/officeDocument/2006/relationships/image" Target="../media/image10.png"/><Relationship Id="rId4" Type="http://schemas.openxmlformats.org/officeDocument/2006/relationships/slideLayout" Target="../slideLayouts/slideLayout70.xml"/><Relationship Id="rId9" Type="http://schemas.openxmlformats.org/officeDocument/2006/relationships/image" Target="../media/image9.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12/5/2022</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DA030D29-D884-4D67-B35A-C53B2F8C5D1F}"/>
              </a:ext>
            </a:extLst>
          </p:cNvPr>
          <p:cNvSpPr>
            <a:spLocks noGrp="1"/>
          </p:cNvSpPr>
          <p:nvPr>
            <p:ph type="body" idx="1"/>
          </p:nvPr>
        </p:nvSpPr>
        <p:spPr>
          <a:xfrm>
            <a:off x="803274" y="1416236"/>
            <a:ext cx="8064501" cy="2750433"/>
          </a:xfrm>
          <a:prstGeom prst="rect">
            <a:avLst/>
          </a:prstGeom>
          <a:noFill/>
        </p:spPr>
        <p:txBody>
          <a:bodyPr vert="horz" wrap="square" lIns="0" tIns="0" rIns="0" bIns="0" rtlCol="0">
            <a:sp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p:txBody>
      </p:sp>
      <p:sp>
        <p:nvSpPr>
          <p:cNvPr id="2" name="Tijdelijke aanduiding voor titel 1">
            <a:extLst>
              <a:ext uri="{FF2B5EF4-FFF2-40B4-BE49-F238E27FC236}">
                <a16:creationId xmlns:a16="http://schemas.microsoft.com/office/drawing/2014/main" id="{B692C172-119C-46CD-A48C-AEBAD963D662}"/>
              </a:ext>
            </a:extLst>
          </p:cNvPr>
          <p:cNvSpPr>
            <a:spLocks noGrp="1"/>
          </p:cNvSpPr>
          <p:nvPr>
            <p:ph type="title"/>
          </p:nvPr>
        </p:nvSpPr>
        <p:spPr>
          <a:xfrm>
            <a:off x="407987" y="333375"/>
            <a:ext cx="11376025" cy="424732"/>
          </a:xfrm>
          <a:prstGeom prst="rect">
            <a:avLst/>
          </a:prstGeom>
        </p:spPr>
        <p:txBody>
          <a:bodyPr vert="horz" wrap="square" lIns="0" tIns="0" rIns="0" bIns="0" rtlCol="0" anchor="t" anchorCtr="0">
            <a:spAutoFit/>
          </a:bodyPr>
          <a:lstStyle/>
          <a:p>
            <a:r>
              <a:rPr lang="nl-NL" dirty="0"/>
              <a:t>Klik om stijl te bewerken.</a:t>
            </a:r>
          </a:p>
        </p:txBody>
      </p:sp>
      <p:sp>
        <p:nvSpPr>
          <p:cNvPr id="5" name="Tijdelijke aanduiding voor voettekst 4">
            <a:extLst>
              <a:ext uri="{FF2B5EF4-FFF2-40B4-BE49-F238E27FC236}">
                <a16:creationId xmlns:a16="http://schemas.microsoft.com/office/drawing/2014/main" id="{6367B8AD-E6CC-439E-8C05-A689B4CA4D39}"/>
              </a:ext>
            </a:extLst>
          </p:cNvPr>
          <p:cNvSpPr>
            <a:spLocks noGrp="1"/>
          </p:cNvSpPr>
          <p:nvPr>
            <p:ph type="ftr" sz="quarter" idx="3"/>
          </p:nvPr>
        </p:nvSpPr>
        <p:spPr>
          <a:xfrm>
            <a:off x="407986" y="6347705"/>
            <a:ext cx="7416205" cy="153888"/>
          </a:xfrm>
          <a:prstGeom prst="rect">
            <a:avLst/>
          </a:prstGeom>
        </p:spPr>
        <p:txBody>
          <a:bodyPr vert="horz" wrap="square" lIns="0" tIns="0" rIns="0" bIns="0" rtlCol="0" anchor="ctr">
            <a:spAutoFit/>
          </a:bodyPr>
          <a:lstStyle>
            <a:lvl1pPr algn="l">
              <a:defRPr sz="1000" b="0">
                <a:solidFill>
                  <a:schemeClr val="tx2"/>
                </a:solidFill>
                <a:latin typeface="+mn-lt"/>
              </a:defRPr>
            </a:lvl1pPr>
          </a:lstStyle>
          <a:p>
            <a:r>
              <a:rPr lang="nl-NL"/>
              <a:t>Titel van deze presentatie | Naam Achternaam | Datum Plaats.</a:t>
            </a:r>
            <a:endParaRPr lang="nl-NL" b="0" dirty="0"/>
          </a:p>
        </p:txBody>
      </p:sp>
      <p:sp>
        <p:nvSpPr>
          <p:cNvPr id="6" name="Tijdelijke aanduiding voor dianummer 5">
            <a:extLst>
              <a:ext uri="{FF2B5EF4-FFF2-40B4-BE49-F238E27FC236}">
                <a16:creationId xmlns:a16="http://schemas.microsoft.com/office/drawing/2014/main" id="{2FAB56EB-CB24-4FEA-975B-F6B5ADE4DB3E}"/>
              </a:ext>
            </a:extLst>
          </p:cNvPr>
          <p:cNvSpPr>
            <a:spLocks noGrp="1"/>
          </p:cNvSpPr>
          <p:nvPr>
            <p:ph type="sldNum" sz="quarter" idx="4"/>
          </p:nvPr>
        </p:nvSpPr>
        <p:spPr>
          <a:xfrm>
            <a:off x="11186850" y="6224176"/>
            <a:ext cx="611449" cy="307777"/>
          </a:xfrm>
          <a:prstGeom prst="rect">
            <a:avLst/>
          </a:prstGeom>
        </p:spPr>
        <p:txBody>
          <a:bodyPr vert="horz" wrap="square" lIns="0" tIns="0" rIns="0" bIns="0" rtlCol="0" anchor="ctr">
            <a:spAutoFit/>
          </a:bodyPr>
          <a:lstStyle>
            <a:lvl1pPr algn="r">
              <a:defRPr sz="2000" b="1">
                <a:solidFill>
                  <a:schemeClr val="bg2"/>
                </a:solidFill>
                <a:latin typeface="+mn-lt"/>
              </a:defRPr>
            </a:lvl1pPr>
          </a:lstStyle>
          <a:p>
            <a:fld id="{F8A5FB6D-53CD-49E6-B4E2-6C5827CD4B69}" type="slidenum">
              <a:rPr lang="nl-NL" smtClean="0"/>
              <a:pPr/>
              <a:t>‹nr.›</a:t>
            </a:fld>
            <a:endParaRPr lang="nl-NL" sz="2000" dirty="0"/>
          </a:p>
        </p:txBody>
      </p:sp>
    </p:spTree>
    <p:extLst>
      <p:ext uri="{BB962C8B-B14F-4D97-AF65-F5344CB8AC3E}">
        <p14:creationId xmlns:p14="http://schemas.microsoft.com/office/powerpoint/2010/main" val="281079754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hf hdr="0" dt="0"/>
  <p:txStyles>
    <p:titleStyle>
      <a:lvl1pPr algn="l" defTabSz="914400" rtl="0" eaLnBrk="1" latinLnBrk="0" hangingPunct="1">
        <a:lnSpc>
          <a:spcPct val="92000"/>
        </a:lnSpc>
        <a:spcBef>
          <a:spcPct val="0"/>
        </a:spcBef>
        <a:buNone/>
        <a:defRPr sz="3000" kern="1200">
          <a:solidFill>
            <a:schemeClr val="bg2"/>
          </a:solidFill>
          <a:latin typeface="Bolder Light" panose="00000400000000000000" pitchFamily="2" charset="0"/>
          <a:ea typeface="+mj-ea"/>
          <a:cs typeface="+mj-cs"/>
        </a:defRPr>
      </a:lvl1pPr>
    </p:titleStyle>
    <p:bodyStyle>
      <a:lvl1pPr marL="0" indent="0" algn="l" defTabSz="914400" rtl="0" eaLnBrk="1" latinLnBrk="0" hangingPunct="1">
        <a:lnSpc>
          <a:spcPct val="105000"/>
        </a:lnSpc>
        <a:spcBef>
          <a:spcPts val="300"/>
        </a:spcBef>
        <a:buFont typeface="Arial" panose="020B0604020202020204" pitchFamily="34" charset="0"/>
        <a:buNone/>
        <a:defRPr sz="2000" kern="1200">
          <a:solidFill>
            <a:schemeClr val="tx1"/>
          </a:solidFill>
          <a:latin typeface="Bolder Light" panose="00000400000000000000" pitchFamily="2" charset="0"/>
          <a:ea typeface="+mn-ea"/>
          <a:cs typeface="+mn-cs"/>
        </a:defRPr>
      </a:lvl1pPr>
      <a:lvl2pPr marL="0" indent="0" algn="l" defTabSz="914400" rtl="0" eaLnBrk="1" latinLnBrk="0" hangingPunct="1">
        <a:lnSpc>
          <a:spcPct val="105000"/>
        </a:lnSpc>
        <a:spcBef>
          <a:spcPts val="300"/>
        </a:spcBef>
        <a:buSzPct val="80000"/>
        <a:buFont typeface="Wingdings" panose="05000000000000000000" pitchFamily="2" charset="2"/>
        <a:buNone/>
        <a:defRPr sz="1600" kern="1200">
          <a:solidFill>
            <a:schemeClr val="tx1"/>
          </a:solidFill>
          <a:latin typeface="+mn-lt"/>
          <a:ea typeface="+mn-ea"/>
          <a:cs typeface="+mn-cs"/>
        </a:defRPr>
      </a:lvl2pPr>
      <a:lvl3pPr marL="223838" indent="-223838"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3pPr>
      <a:lvl4pPr marL="412750" indent="-180975"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4pPr>
      <a:lvl5pPr marL="0" indent="0" algn="l" defTabSz="914400" rtl="0" eaLnBrk="1" latinLnBrk="0" hangingPunct="1">
        <a:lnSpc>
          <a:spcPct val="105000"/>
        </a:lnSpc>
        <a:spcBef>
          <a:spcPts val="300"/>
        </a:spcBef>
        <a:buFont typeface="Arial" panose="020B0604020202020204" pitchFamily="34" charset="0"/>
        <a:buNone/>
        <a:defRPr sz="2000" b="1" kern="1200">
          <a:solidFill>
            <a:schemeClr val="bg2"/>
          </a:solidFill>
          <a:latin typeface="+mn-lt"/>
          <a:ea typeface="+mn-ea"/>
          <a:cs typeface="+mn-cs"/>
        </a:defRPr>
      </a:lvl5pPr>
      <a:lvl6pPr marL="361950" indent="-361950" algn="l" defTabSz="914400" rtl="0" eaLnBrk="1" latinLnBrk="0" hangingPunct="1">
        <a:lnSpc>
          <a:spcPct val="105000"/>
        </a:lnSpc>
        <a:spcBef>
          <a:spcPts val="300"/>
        </a:spcBef>
        <a:buFont typeface="+mj-lt"/>
        <a:buAutoNum type="arabicPeriod"/>
        <a:defRPr sz="1600" kern="1200">
          <a:solidFill>
            <a:schemeClr val="tx1"/>
          </a:solidFill>
          <a:latin typeface="+mn-lt"/>
          <a:ea typeface="+mn-ea"/>
          <a:cs typeface="+mn-cs"/>
        </a:defRPr>
      </a:lvl6pPr>
      <a:lvl7pPr marL="717550" indent="-355600" algn="l" defTabSz="914400" rtl="0" eaLnBrk="1" latinLnBrk="0" hangingPunct="1">
        <a:lnSpc>
          <a:spcPct val="105000"/>
        </a:lnSpc>
        <a:spcBef>
          <a:spcPts val="300"/>
        </a:spcBef>
        <a:buFont typeface="+mj-lt"/>
        <a:buAutoNum type="alphaLcPeriod"/>
        <a:defRPr sz="1600" kern="1200">
          <a:solidFill>
            <a:schemeClr val="tx1"/>
          </a:solidFill>
          <a:latin typeface="+mn-lt"/>
          <a:ea typeface="+mn-ea"/>
          <a:cs typeface="+mn-cs"/>
        </a:defRPr>
      </a:lvl7pPr>
      <a:lvl8pPr marL="0" indent="0" algn="l" defTabSz="914400" rtl="0" eaLnBrk="1" latinLnBrk="0" hangingPunct="1">
        <a:lnSpc>
          <a:spcPct val="105000"/>
        </a:lnSpc>
        <a:spcBef>
          <a:spcPts val="300"/>
        </a:spcBef>
        <a:buFont typeface="Arial" panose="020B0604020202020204" pitchFamily="34" charset="0"/>
        <a:buNone/>
        <a:defRPr sz="2000" i="1" kern="1200">
          <a:solidFill>
            <a:schemeClr val="tx1"/>
          </a:solidFill>
          <a:latin typeface="+mn-lt"/>
          <a:ea typeface="+mn-ea"/>
          <a:cs typeface="+mn-cs"/>
        </a:defRPr>
      </a:lvl8pPr>
      <a:lvl9pPr marL="0" indent="0" algn="l" defTabSz="914400" rtl="0" eaLnBrk="1" latinLnBrk="0" hangingPunct="1">
        <a:lnSpc>
          <a:spcPct val="105000"/>
        </a:lnSpc>
        <a:spcBef>
          <a:spcPts val="300"/>
        </a:spcBef>
        <a:buFont typeface="Arial" panose="020B0604020202020204" pitchFamily="34" charset="0"/>
        <a:buNone/>
        <a:defRPr sz="12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296">
          <p15:clr>
            <a:srgbClr val="F26B43"/>
          </p15:clr>
        </p15:guide>
        <p15:guide id="3" pos="257">
          <p15:clr>
            <a:srgbClr val="F26B43"/>
          </p15:clr>
        </p15:guide>
        <p15:guide id="4" pos="7423">
          <p15:clr>
            <a:srgbClr val="F26B43"/>
          </p15:clr>
        </p15:guide>
        <p15:guide id="5" orient="horz" pos="210">
          <p15:clr>
            <a:srgbClr val="F26B43"/>
          </p15:clr>
        </p15:guide>
        <p15:guide id="6" orient="horz" pos="890">
          <p15:clr>
            <a:srgbClr val="F26B43"/>
          </p15:clr>
        </p15:guide>
        <p15:guide id="7" pos="506">
          <p15:clr>
            <a:srgbClr val="F26B43"/>
          </p15:clr>
        </p15:guide>
        <p15:guide id="8" pos="7174">
          <p15:clr>
            <a:srgbClr val="F26B43"/>
          </p15:clr>
        </p15:guide>
        <p15:guide id="9" orient="horz" pos="3702">
          <p15:clr>
            <a:srgbClr val="F26B43"/>
          </p15:clr>
        </p15:guide>
        <p15:guide id="10" pos="5586">
          <p15:clr>
            <a:srgbClr val="F26B43"/>
          </p15:clr>
        </p15:guide>
        <p15:guide id="11" pos="3999">
          <p15:clr>
            <a:srgbClr val="F26B43"/>
          </p15:clr>
        </p15:guide>
        <p15:guide id="12" pos="36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0000" y="108000"/>
            <a:ext cx="11284200" cy="1215000"/>
          </a:xfrm>
          <a:prstGeom prst="rect">
            <a:avLst/>
          </a:prstGeom>
        </p:spPr>
        <p:txBody>
          <a:bodyPr vert="horz" lIns="91440" tIns="45720" rIns="91440" bIns="45720" rtlCol="0" anchor="ctr">
            <a:normAutofit/>
          </a:bodyPr>
          <a:lstStyle/>
          <a:p>
            <a:r>
              <a:rPr lang="nl-NL" dirty="0"/>
              <a:t>Klik om stijl te bewerken</a:t>
            </a:r>
            <a:endParaRPr lang="en-US" dirty="0"/>
          </a:p>
        </p:txBody>
      </p:sp>
      <p:sp>
        <p:nvSpPr>
          <p:cNvPr id="3" name="Text Placeholder 2"/>
          <p:cNvSpPr>
            <a:spLocks noGrp="1"/>
          </p:cNvSpPr>
          <p:nvPr>
            <p:ph type="body" idx="1"/>
          </p:nvPr>
        </p:nvSpPr>
        <p:spPr>
          <a:xfrm>
            <a:off x="482374" y="1557000"/>
            <a:ext cx="11328626" cy="4351339"/>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5" name="Footer Placeholder 4"/>
          <p:cNvSpPr>
            <a:spLocks noGrp="1"/>
          </p:cNvSpPr>
          <p:nvPr>
            <p:ph type="ftr" sz="quarter" idx="3"/>
          </p:nvPr>
        </p:nvSpPr>
        <p:spPr>
          <a:xfrm>
            <a:off x="7968000" y="6142339"/>
            <a:ext cx="4062312" cy="375461"/>
          </a:xfrm>
          <a:prstGeom prst="rect">
            <a:avLst/>
          </a:prstGeom>
          <a:ln>
            <a:noFill/>
          </a:ln>
        </p:spPr>
        <p:txBody>
          <a:bodyPr vert="horz" lIns="91440" tIns="45720" rIns="91440" bIns="45720" rtlCol="0" anchor="ctr"/>
          <a:lstStyle>
            <a:lvl1pPr algn="r">
              <a:defRPr sz="1099">
                <a:solidFill>
                  <a:schemeClr val="accent1"/>
                </a:solidFill>
              </a:defRPr>
            </a:lvl1pPr>
          </a:lstStyle>
          <a:p>
            <a:endParaRPr lang="nl-NL" dirty="0"/>
          </a:p>
        </p:txBody>
      </p:sp>
      <p:sp>
        <p:nvSpPr>
          <p:cNvPr id="6" name="Slide Number Placeholder 5"/>
          <p:cNvSpPr>
            <a:spLocks noGrp="1"/>
          </p:cNvSpPr>
          <p:nvPr>
            <p:ph type="sldNum" sz="quarter" idx="4"/>
          </p:nvPr>
        </p:nvSpPr>
        <p:spPr>
          <a:xfrm>
            <a:off x="7968000" y="6517800"/>
            <a:ext cx="4067381" cy="237602"/>
          </a:xfrm>
          <a:prstGeom prst="rect">
            <a:avLst/>
          </a:prstGeom>
        </p:spPr>
        <p:txBody>
          <a:bodyPr vert="horz" lIns="91440" tIns="45720" rIns="91440" bIns="45720" rtlCol="0" anchor="ctr"/>
          <a:lstStyle>
            <a:lvl1pPr algn="r">
              <a:defRPr sz="1099" b="1">
                <a:solidFill>
                  <a:srgbClr val="CC0000"/>
                </a:solidFill>
              </a:defRPr>
            </a:lvl1pPr>
          </a:lstStyle>
          <a:p>
            <a:fld id="{FAADA063-12EF-40E4-868B-86746F500345}" type="slidenum">
              <a:rPr lang="nl-NL" smtClean="0"/>
              <a:pPr/>
              <a:t>‹nr.›</a:t>
            </a:fld>
            <a:endParaRPr lang="nl-NL" dirty="0"/>
          </a:p>
        </p:txBody>
      </p:sp>
      <p:pic>
        <p:nvPicPr>
          <p:cNvPr id="7" name="Graphic 6">
            <a:extLst>
              <a:ext uri="{FF2B5EF4-FFF2-40B4-BE49-F238E27FC236}">
                <a16:creationId xmlns:a16="http://schemas.microsoft.com/office/drawing/2014/main" id="{C2A70723-EC61-4846-A635-3D665E62D0D2}"/>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42681" y="6096600"/>
            <a:ext cx="1132920" cy="609963"/>
          </a:xfrm>
          <a:prstGeom prst="rect">
            <a:avLst/>
          </a:prstGeom>
        </p:spPr>
      </p:pic>
    </p:spTree>
    <p:extLst>
      <p:ext uri="{BB962C8B-B14F-4D97-AF65-F5344CB8AC3E}">
        <p14:creationId xmlns:p14="http://schemas.microsoft.com/office/powerpoint/2010/main" val="2582925011"/>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xStyles>
    <p:titleStyle>
      <a:lvl1pPr algn="l" defTabSz="914312" rtl="0" eaLnBrk="1" latinLnBrk="0" hangingPunct="1">
        <a:lnSpc>
          <a:spcPct val="90000"/>
        </a:lnSpc>
        <a:spcBef>
          <a:spcPct val="0"/>
        </a:spcBef>
        <a:buNone/>
        <a:tabLst/>
        <a:defRPr sz="4000" b="1" kern="1200">
          <a:solidFill>
            <a:srgbClr val="CC0000"/>
          </a:solidFill>
          <a:latin typeface="+mj-lt"/>
          <a:ea typeface="+mj-ea"/>
          <a:cs typeface="+mj-cs"/>
        </a:defRPr>
      </a:lvl1pPr>
    </p:titleStyle>
    <p:bodyStyle>
      <a:lvl1pPr marL="228577" indent="-228577" algn="l" defTabSz="914312" rtl="0" eaLnBrk="1" latinLnBrk="0" hangingPunct="1">
        <a:lnSpc>
          <a:spcPct val="90000"/>
        </a:lnSpc>
        <a:spcBef>
          <a:spcPts val="1001"/>
        </a:spcBef>
        <a:buClr>
          <a:srgbClr val="C00000"/>
        </a:buClr>
        <a:buFont typeface="Arial" panose="020B0604020202020204" pitchFamily="34" charset="0"/>
        <a:buChar char="•"/>
        <a:defRPr sz="2400" kern="1200">
          <a:solidFill>
            <a:schemeClr val="tx1"/>
          </a:solidFill>
          <a:latin typeface="+mn-lt"/>
          <a:ea typeface="+mn-ea"/>
          <a:cs typeface="+mn-cs"/>
        </a:defRPr>
      </a:lvl1pPr>
      <a:lvl2pPr marL="685735" indent="-228577" algn="l" defTabSz="914312" rtl="0" eaLnBrk="1" latinLnBrk="0" hangingPunct="1">
        <a:lnSpc>
          <a:spcPct val="90000"/>
        </a:lnSpc>
        <a:spcBef>
          <a:spcPts val="500"/>
        </a:spcBef>
        <a:buClr>
          <a:srgbClr val="C00000"/>
        </a:buClr>
        <a:buFont typeface="Arial" panose="020B0604020202020204" pitchFamily="34" charset="0"/>
        <a:buChar char="•"/>
        <a:defRPr sz="2400" kern="1200">
          <a:solidFill>
            <a:schemeClr val="tx1"/>
          </a:solidFill>
          <a:latin typeface="+mn-lt"/>
          <a:ea typeface="+mn-ea"/>
          <a:cs typeface="+mn-cs"/>
        </a:defRPr>
      </a:lvl2pPr>
      <a:lvl3pPr marL="1142889" indent="-228577" algn="l" defTabSz="914312" rtl="0" eaLnBrk="1" latinLnBrk="0" hangingPunct="1">
        <a:lnSpc>
          <a:spcPct val="90000"/>
        </a:lnSpc>
        <a:spcBef>
          <a:spcPts val="500"/>
        </a:spcBef>
        <a:buClr>
          <a:srgbClr val="C00000"/>
        </a:buClr>
        <a:buFont typeface="Arial" panose="020B0604020202020204" pitchFamily="34" charset="0"/>
        <a:buChar char="•"/>
        <a:defRPr sz="2000" kern="1200">
          <a:solidFill>
            <a:schemeClr val="tx1"/>
          </a:solidFill>
          <a:latin typeface="+mn-lt"/>
          <a:ea typeface="+mn-ea"/>
          <a:cs typeface="+mn-cs"/>
        </a:defRPr>
      </a:lvl3pPr>
      <a:lvl4pPr marL="1600046" indent="-228577" algn="l" defTabSz="914312" rtl="0" eaLnBrk="1" latinLnBrk="0" hangingPunct="1">
        <a:lnSpc>
          <a:spcPct val="90000"/>
        </a:lnSpc>
        <a:spcBef>
          <a:spcPts val="500"/>
        </a:spcBef>
        <a:buClr>
          <a:srgbClr val="C00000"/>
        </a:buClr>
        <a:buFont typeface="Arial" panose="020B0604020202020204" pitchFamily="34" charset="0"/>
        <a:buChar char="•"/>
        <a:defRPr sz="2000" kern="1200">
          <a:solidFill>
            <a:schemeClr val="tx1"/>
          </a:solidFill>
          <a:latin typeface="+mn-lt"/>
          <a:ea typeface="+mn-ea"/>
          <a:cs typeface="+mn-cs"/>
        </a:defRPr>
      </a:lvl4pPr>
      <a:lvl5pPr marL="2057204" indent="-228577" algn="l" defTabSz="914312" rtl="0" eaLnBrk="1" latinLnBrk="0" hangingPunct="1">
        <a:lnSpc>
          <a:spcPct val="90000"/>
        </a:lnSpc>
        <a:spcBef>
          <a:spcPts val="500"/>
        </a:spcBef>
        <a:buClr>
          <a:srgbClr val="C00000"/>
        </a:buClr>
        <a:buFont typeface="Arial" panose="020B0604020202020204" pitchFamily="34" charset="0"/>
        <a:buChar char="•"/>
        <a:defRPr sz="1600" kern="1200">
          <a:solidFill>
            <a:schemeClr val="tx1"/>
          </a:solidFill>
          <a:latin typeface="+mn-lt"/>
          <a:ea typeface="+mn-ea"/>
          <a:cs typeface="+mn-cs"/>
        </a:defRPr>
      </a:lvl5pPr>
      <a:lvl6pPr marL="2514358" indent="-228577" algn="l" defTabSz="91431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514" indent="-228577" algn="l" defTabSz="91431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670" indent="-228577" algn="l" defTabSz="91431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826" indent="-228577" algn="l" defTabSz="91431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312" rtl="0" eaLnBrk="1" latinLnBrk="0" hangingPunct="1">
        <a:defRPr sz="1799" kern="1200">
          <a:solidFill>
            <a:schemeClr val="tx1"/>
          </a:solidFill>
          <a:latin typeface="+mn-lt"/>
          <a:ea typeface="+mn-ea"/>
          <a:cs typeface="+mn-cs"/>
        </a:defRPr>
      </a:lvl1pPr>
      <a:lvl2pPr marL="457156" algn="l" defTabSz="914312" rtl="0" eaLnBrk="1" latinLnBrk="0" hangingPunct="1">
        <a:defRPr sz="1799" kern="1200">
          <a:solidFill>
            <a:schemeClr val="tx1"/>
          </a:solidFill>
          <a:latin typeface="+mn-lt"/>
          <a:ea typeface="+mn-ea"/>
          <a:cs typeface="+mn-cs"/>
        </a:defRPr>
      </a:lvl2pPr>
      <a:lvl3pPr marL="914312" algn="l" defTabSz="914312" rtl="0" eaLnBrk="1" latinLnBrk="0" hangingPunct="1">
        <a:defRPr sz="1799" kern="1200">
          <a:solidFill>
            <a:schemeClr val="tx1"/>
          </a:solidFill>
          <a:latin typeface="+mn-lt"/>
          <a:ea typeface="+mn-ea"/>
          <a:cs typeface="+mn-cs"/>
        </a:defRPr>
      </a:lvl3pPr>
      <a:lvl4pPr marL="1371468" algn="l" defTabSz="914312" rtl="0" eaLnBrk="1" latinLnBrk="0" hangingPunct="1">
        <a:defRPr sz="1799" kern="1200">
          <a:solidFill>
            <a:schemeClr val="tx1"/>
          </a:solidFill>
          <a:latin typeface="+mn-lt"/>
          <a:ea typeface="+mn-ea"/>
          <a:cs typeface="+mn-cs"/>
        </a:defRPr>
      </a:lvl4pPr>
      <a:lvl5pPr marL="1828625" algn="l" defTabSz="914312" rtl="0" eaLnBrk="1" latinLnBrk="0" hangingPunct="1">
        <a:defRPr sz="1799" kern="1200">
          <a:solidFill>
            <a:schemeClr val="tx1"/>
          </a:solidFill>
          <a:latin typeface="+mn-lt"/>
          <a:ea typeface="+mn-ea"/>
          <a:cs typeface="+mn-cs"/>
        </a:defRPr>
      </a:lvl5pPr>
      <a:lvl6pPr marL="2285781" algn="l" defTabSz="914312" rtl="0" eaLnBrk="1" latinLnBrk="0" hangingPunct="1">
        <a:defRPr sz="1799" kern="1200">
          <a:solidFill>
            <a:schemeClr val="tx1"/>
          </a:solidFill>
          <a:latin typeface="+mn-lt"/>
          <a:ea typeface="+mn-ea"/>
          <a:cs typeface="+mn-cs"/>
        </a:defRPr>
      </a:lvl6pPr>
      <a:lvl7pPr marL="2742937" algn="l" defTabSz="914312" rtl="0" eaLnBrk="1" latinLnBrk="0" hangingPunct="1">
        <a:defRPr sz="1799" kern="1200">
          <a:solidFill>
            <a:schemeClr val="tx1"/>
          </a:solidFill>
          <a:latin typeface="+mn-lt"/>
          <a:ea typeface="+mn-ea"/>
          <a:cs typeface="+mn-cs"/>
        </a:defRPr>
      </a:lvl7pPr>
      <a:lvl8pPr marL="3200093" algn="l" defTabSz="914312" rtl="0" eaLnBrk="1" latinLnBrk="0" hangingPunct="1">
        <a:defRPr sz="1799" kern="1200">
          <a:solidFill>
            <a:schemeClr val="tx1"/>
          </a:solidFill>
          <a:latin typeface="+mn-lt"/>
          <a:ea typeface="+mn-ea"/>
          <a:cs typeface="+mn-cs"/>
        </a:defRPr>
      </a:lvl8pPr>
      <a:lvl9pPr marL="3657249" algn="l" defTabSz="914312"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33"/>
            </p:custData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1028" name="think-cell Slide" r:id="rId34" imgW="470" imgH="469" progId="TCLayout.ActiveDocument.1">
                  <p:embed/>
                </p:oleObj>
              </mc:Choice>
              <mc:Fallback>
                <p:oleObj name="think-cell Slide" r:id="rId34" imgW="470" imgH="469" progId="TCLayout.ActiveDocument.1">
                  <p:embed/>
                  <p:pic>
                    <p:nvPicPr>
                      <p:cNvPr id="4" name="Object 3" hidden="1"/>
                      <p:cNvPicPr/>
                      <p:nvPr/>
                    </p:nvPicPr>
                    <p:blipFill>
                      <a:blip r:embed="rId35"/>
                      <a:stretch>
                        <a:fillRect/>
                      </a:stretch>
                    </p:blipFill>
                    <p:spPr>
                      <a:xfrm>
                        <a:off x="2118" y="1589"/>
                        <a:ext cx="2116" cy="1587"/>
                      </a:xfrm>
                      <a:prstGeom prst="rect">
                        <a:avLst/>
                      </a:prstGeom>
                    </p:spPr>
                  </p:pic>
                </p:oleObj>
              </mc:Fallback>
            </mc:AlternateContent>
          </a:graphicData>
        </a:graphic>
      </p:graphicFrame>
      <p:grpSp>
        <p:nvGrpSpPr>
          <p:cNvPr id="11" name="Group 11">
            <a:extLst>
              <a:ext uri="{FF2B5EF4-FFF2-40B4-BE49-F238E27FC236}">
                <a16:creationId xmlns:a16="http://schemas.microsoft.com/office/drawing/2014/main" id="{61D53C77-5B12-4A68-8996-C158939B40D9}"/>
              </a:ext>
            </a:extLst>
          </p:cNvPr>
          <p:cNvGrpSpPr>
            <a:grpSpLocks/>
          </p:cNvGrpSpPr>
          <p:nvPr userDrawn="1"/>
        </p:nvGrpSpPr>
        <p:grpSpPr bwMode="auto">
          <a:xfrm>
            <a:off x="223714" y="302733"/>
            <a:ext cx="233074" cy="793147"/>
            <a:chOff x="115" y="102"/>
            <a:chExt cx="268" cy="912"/>
          </a:xfrm>
        </p:grpSpPr>
        <p:sp>
          <p:nvSpPr>
            <p:cNvPr id="14" name="Freeform 7">
              <a:extLst>
                <a:ext uri="{FF2B5EF4-FFF2-40B4-BE49-F238E27FC236}">
                  <a16:creationId xmlns:a16="http://schemas.microsoft.com/office/drawing/2014/main" id="{7609CFC7-E732-4E11-9A21-13B99366F545}"/>
                </a:ext>
              </a:extLst>
            </p:cNvPr>
            <p:cNvSpPr>
              <a:spLocks/>
            </p:cNvSpPr>
            <p:nvPr/>
          </p:nvSpPr>
          <p:spPr bwMode="auto">
            <a:xfrm>
              <a:off x="115" y="746"/>
              <a:ext cx="268" cy="268"/>
            </a:xfrm>
            <a:custGeom>
              <a:avLst/>
              <a:gdLst>
                <a:gd name="T0" fmla="*/ 0 w 268"/>
                <a:gd name="T1" fmla="*/ 214 h 268"/>
                <a:gd name="T2" fmla="*/ 81 w 268"/>
                <a:gd name="T3" fmla="*/ 134 h 268"/>
                <a:gd name="T4" fmla="*/ 0 w 268"/>
                <a:gd name="T5" fmla="*/ 54 h 268"/>
                <a:gd name="T6" fmla="*/ 54 w 268"/>
                <a:gd name="T7" fmla="*/ 0 h 268"/>
                <a:gd name="T8" fmla="*/ 134 w 268"/>
                <a:gd name="T9" fmla="*/ 80 h 268"/>
                <a:gd name="T10" fmla="*/ 214 w 268"/>
                <a:gd name="T11" fmla="*/ 0 h 268"/>
                <a:gd name="T12" fmla="*/ 268 w 268"/>
                <a:gd name="T13" fmla="*/ 54 h 268"/>
                <a:gd name="T14" fmla="*/ 188 w 268"/>
                <a:gd name="T15" fmla="*/ 134 h 268"/>
                <a:gd name="T16" fmla="*/ 268 w 268"/>
                <a:gd name="T17" fmla="*/ 214 h 268"/>
                <a:gd name="T18" fmla="*/ 214 w 268"/>
                <a:gd name="T19" fmla="*/ 268 h 268"/>
                <a:gd name="T20" fmla="*/ 134 w 268"/>
                <a:gd name="T21" fmla="*/ 187 h 268"/>
                <a:gd name="T22" fmla="*/ 54 w 268"/>
                <a:gd name="T23" fmla="*/ 268 h 268"/>
                <a:gd name="T24" fmla="*/ 0 w 268"/>
                <a:gd name="T25" fmla="*/ 214 h 2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noProof="0"/>
            </a:p>
          </p:txBody>
        </p:sp>
        <p:sp>
          <p:nvSpPr>
            <p:cNvPr id="15" name="Freeform 8">
              <a:extLst>
                <a:ext uri="{FF2B5EF4-FFF2-40B4-BE49-F238E27FC236}">
                  <a16:creationId xmlns:a16="http://schemas.microsoft.com/office/drawing/2014/main" id="{3F5194B3-A6B3-48DC-8B66-64C53FCD7A0D}"/>
                </a:ext>
              </a:extLst>
            </p:cNvPr>
            <p:cNvSpPr>
              <a:spLocks/>
            </p:cNvSpPr>
            <p:nvPr/>
          </p:nvSpPr>
          <p:spPr bwMode="auto">
            <a:xfrm>
              <a:off x="115" y="102"/>
              <a:ext cx="268" cy="268"/>
            </a:xfrm>
            <a:custGeom>
              <a:avLst/>
              <a:gdLst>
                <a:gd name="T0" fmla="*/ 0 w 268"/>
                <a:gd name="T1" fmla="*/ 215 h 268"/>
                <a:gd name="T2" fmla="*/ 81 w 268"/>
                <a:gd name="T3" fmla="*/ 134 h 268"/>
                <a:gd name="T4" fmla="*/ 0 w 268"/>
                <a:gd name="T5" fmla="*/ 54 h 268"/>
                <a:gd name="T6" fmla="*/ 54 w 268"/>
                <a:gd name="T7" fmla="*/ 0 h 268"/>
                <a:gd name="T8" fmla="*/ 134 w 268"/>
                <a:gd name="T9" fmla="*/ 81 h 268"/>
                <a:gd name="T10" fmla="*/ 214 w 268"/>
                <a:gd name="T11" fmla="*/ 0 h 268"/>
                <a:gd name="T12" fmla="*/ 268 w 268"/>
                <a:gd name="T13" fmla="*/ 54 h 268"/>
                <a:gd name="T14" fmla="*/ 188 w 268"/>
                <a:gd name="T15" fmla="*/ 134 h 268"/>
                <a:gd name="T16" fmla="*/ 268 w 268"/>
                <a:gd name="T17" fmla="*/ 215 h 268"/>
                <a:gd name="T18" fmla="*/ 214 w 268"/>
                <a:gd name="T19" fmla="*/ 268 h 268"/>
                <a:gd name="T20" fmla="*/ 134 w 268"/>
                <a:gd name="T21" fmla="*/ 188 h 268"/>
                <a:gd name="T22" fmla="*/ 54 w 268"/>
                <a:gd name="T23" fmla="*/ 268 h 268"/>
                <a:gd name="T24" fmla="*/ 0 w 268"/>
                <a:gd name="T25" fmla="*/ 215 h 2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noProof="0"/>
            </a:p>
          </p:txBody>
        </p:sp>
        <p:sp>
          <p:nvSpPr>
            <p:cNvPr id="16" name="Freeform 9">
              <a:extLst>
                <a:ext uri="{FF2B5EF4-FFF2-40B4-BE49-F238E27FC236}">
                  <a16:creationId xmlns:a16="http://schemas.microsoft.com/office/drawing/2014/main" id="{65AB6660-F832-44B8-9D11-99980143B01F}"/>
                </a:ext>
              </a:extLst>
            </p:cNvPr>
            <p:cNvSpPr>
              <a:spLocks/>
            </p:cNvSpPr>
            <p:nvPr/>
          </p:nvSpPr>
          <p:spPr bwMode="auto">
            <a:xfrm>
              <a:off x="115" y="424"/>
              <a:ext cx="268" cy="268"/>
            </a:xfrm>
            <a:custGeom>
              <a:avLst/>
              <a:gdLst>
                <a:gd name="T0" fmla="*/ 0 w 268"/>
                <a:gd name="T1" fmla="*/ 215 h 268"/>
                <a:gd name="T2" fmla="*/ 81 w 268"/>
                <a:gd name="T3" fmla="*/ 134 h 268"/>
                <a:gd name="T4" fmla="*/ 0 w 268"/>
                <a:gd name="T5" fmla="*/ 54 h 268"/>
                <a:gd name="T6" fmla="*/ 54 w 268"/>
                <a:gd name="T7" fmla="*/ 0 h 268"/>
                <a:gd name="T8" fmla="*/ 134 w 268"/>
                <a:gd name="T9" fmla="*/ 81 h 268"/>
                <a:gd name="T10" fmla="*/ 214 w 268"/>
                <a:gd name="T11" fmla="*/ 0 h 268"/>
                <a:gd name="T12" fmla="*/ 268 w 268"/>
                <a:gd name="T13" fmla="*/ 54 h 268"/>
                <a:gd name="T14" fmla="*/ 188 w 268"/>
                <a:gd name="T15" fmla="*/ 134 h 268"/>
                <a:gd name="T16" fmla="*/ 268 w 268"/>
                <a:gd name="T17" fmla="*/ 215 h 268"/>
                <a:gd name="T18" fmla="*/ 214 w 268"/>
                <a:gd name="T19" fmla="*/ 268 h 268"/>
                <a:gd name="T20" fmla="*/ 134 w 268"/>
                <a:gd name="T21" fmla="*/ 188 h 268"/>
                <a:gd name="T22" fmla="*/ 54 w 268"/>
                <a:gd name="T23" fmla="*/ 268 h 268"/>
                <a:gd name="T24" fmla="*/ 0 w 268"/>
                <a:gd name="T25" fmla="*/ 215 h 2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noProof="0"/>
            </a:p>
          </p:txBody>
        </p:sp>
      </p:grpSp>
      <p:sp>
        <p:nvSpPr>
          <p:cNvPr id="5" name="Title Placeholder 4">
            <a:extLst>
              <a:ext uri="{FF2B5EF4-FFF2-40B4-BE49-F238E27FC236}">
                <a16:creationId xmlns:a16="http://schemas.microsoft.com/office/drawing/2014/main" id="{E47AA617-8B1D-41AC-B98B-87D8DF9993E4}"/>
              </a:ext>
            </a:extLst>
          </p:cNvPr>
          <p:cNvSpPr>
            <a:spLocks noGrp="1"/>
          </p:cNvSpPr>
          <p:nvPr>
            <p:ph type="title"/>
          </p:nvPr>
        </p:nvSpPr>
        <p:spPr>
          <a:xfrm>
            <a:off x="666747" y="266699"/>
            <a:ext cx="10866441" cy="930276"/>
          </a:xfrm>
          <a:prstGeom prst="rect">
            <a:avLst/>
          </a:prstGeom>
        </p:spPr>
        <p:txBody>
          <a:bodyPr vert="horz" lIns="72000" tIns="54000" rIns="72000" bIns="54000" rtlCol="0" anchor="b">
            <a:noAutofit/>
          </a:bodyPr>
          <a:lstStyle/>
          <a:p>
            <a:r>
              <a:rPr lang="nl-NL" noProof="0" dirty="0"/>
              <a:t>Klik om titel in te voegen</a:t>
            </a:r>
          </a:p>
        </p:txBody>
      </p:sp>
      <p:sp>
        <p:nvSpPr>
          <p:cNvPr id="6" name="Text Placeholder 5">
            <a:extLst>
              <a:ext uri="{FF2B5EF4-FFF2-40B4-BE49-F238E27FC236}">
                <a16:creationId xmlns:a16="http://schemas.microsoft.com/office/drawing/2014/main" id="{4B9982FA-94CE-476E-98B9-AED20350F85D}"/>
              </a:ext>
            </a:extLst>
          </p:cNvPr>
          <p:cNvSpPr>
            <a:spLocks noGrp="1"/>
          </p:cNvSpPr>
          <p:nvPr>
            <p:ph type="body" idx="1"/>
          </p:nvPr>
        </p:nvSpPr>
        <p:spPr>
          <a:xfrm>
            <a:off x="666748" y="1910687"/>
            <a:ext cx="10866440" cy="4398038"/>
          </a:xfrm>
          <a:prstGeom prst="rect">
            <a:avLst/>
          </a:prstGeom>
        </p:spPr>
        <p:txBody>
          <a:bodyPr vert="horz" lIns="72000" tIns="54000" rIns="72000" bIns="54000" rtlCol="0">
            <a:noAutofit/>
          </a:bodyPr>
          <a:lstStyle/>
          <a:p>
            <a:pPr lvl="1"/>
            <a:r>
              <a:rPr lang="nl-NL" noProof="0" dirty="0"/>
              <a:t>Tekst</a:t>
            </a:r>
          </a:p>
          <a:p>
            <a:pPr lvl="2"/>
            <a:r>
              <a:rPr lang="nl-NL" noProof="0" dirty="0"/>
              <a:t>Tekst</a:t>
            </a:r>
          </a:p>
          <a:p>
            <a:pPr lvl="3"/>
            <a:r>
              <a:rPr lang="nl-NL" noProof="0" dirty="0"/>
              <a:t>Tekst</a:t>
            </a:r>
          </a:p>
          <a:p>
            <a:pPr lvl="4"/>
            <a:r>
              <a:rPr lang="nl-NL" noProof="0" dirty="0"/>
              <a:t>Tekst</a:t>
            </a:r>
          </a:p>
          <a:p>
            <a:pPr lvl="5"/>
            <a:r>
              <a:rPr lang="nl-NL" noProof="0" dirty="0"/>
              <a:t>Tekst</a:t>
            </a:r>
          </a:p>
          <a:p>
            <a:pPr lvl="6"/>
            <a:r>
              <a:rPr lang="nl-NL" noProof="0" dirty="0"/>
              <a:t>Tekst</a:t>
            </a:r>
          </a:p>
          <a:p>
            <a:pPr lvl="7"/>
            <a:r>
              <a:rPr lang="nl-NL" noProof="0" dirty="0"/>
              <a:t>Tekst</a:t>
            </a:r>
          </a:p>
          <a:p>
            <a:pPr lvl="8"/>
            <a:r>
              <a:rPr lang="nl-NL" noProof="0" dirty="0"/>
              <a:t>Tekst</a:t>
            </a:r>
          </a:p>
          <a:p>
            <a:pPr lvl="8"/>
            <a:endParaRPr lang="nl-NL" noProof="0" dirty="0"/>
          </a:p>
        </p:txBody>
      </p:sp>
      <p:sp>
        <p:nvSpPr>
          <p:cNvPr id="13" name="Footer Placeholder 12">
            <a:extLst>
              <a:ext uri="{FF2B5EF4-FFF2-40B4-BE49-F238E27FC236}">
                <a16:creationId xmlns:a16="http://schemas.microsoft.com/office/drawing/2014/main" id="{E1B012CD-240A-4B84-9270-B57DEB0856E1}"/>
              </a:ext>
            </a:extLst>
          </p:cNvPr>
          <p:cNvSpPr>
            <a:spLocks noGrp="1"/>
          </p:cNvSpPr>
          <p:nvPr>
            <p:ph type="ftr" sz="quarter" idx="3"/>
          </p:nvPr>
        </p:nvSpPr>
        <p:spPr>
          <a:xfrm>
            <a:off x="658813" y="6619875"/>
            <a:ext cx="9675812" cy="163512"/>
          </a:xfrm>
          <a:prstGeom prst="rect">
            <a:avLst/>
          </a:prstGeom>
        </p:spPr>
        <p:txBody>
          <a:bodyPr vert="horz" lIns="72000" tIns="18000" rIns="72000" bIns="18000" rtlCol="0" anchor="b"/>
          <a:lstStyle>
            <a:lvl1pPr algn="l">
              <a:defRPr sz="800">
                <a:solidFill>
                  <a:srgbClr val="000000"/>
                </a:solidFill>
                <a:latin typeface="+mn-lt"/>
              </a:defRPr>
            </a:lvl1pPr>
          </a:lstStyle>
          <a:p>
            <a:r>
              <a:rPr lang="nl-NL" dirty="0"/>
              <a:t>Voetnoot</a:t>
            </a:r>
          </a:p>
        </p:txBody>
      </p:sp>
      <p:sp>
        <p:nvSpPr>
          <p:cNvPr id="17" name="Slide Number Placeholder 16">
            <a:extLst>
              <a:ext uri="{FF2B5EF4-FFF2-40B4-BE49-F238E27FC236}">
                <a16:creationId xmlns:a16="http://schemas.microsoft.com/office/drawing/2014/main" id="{81D8C9C7-8523-4FC5-96C3-22AE670F7C7A}"/>
              </a:ext>
            </a:extLst>
          </p:cNvPr>
          <p:cNvSpPr>
            <a:spLocks noGrp="1"/>
          </p:cNvSpPr>
          <p:nvPr>
            <p:ph type="sldNum" sz="quarter" idx="4"/>
          </p:nvPr>
        </p:nvSpPr>
        <p:spPr>
          <a:xfrm>
            <a:off x="10510048" y="6619875"/>
            <a:ext cx="1023140" cy="168275"/>
          </a:xfrm>
          <a:prstGeom prst="rect">
            <a:avLst/>
          </a:prstGeom>
        </p:spPr>
        <p:txBody>
          <a:bodyPr vert="horz" lIns="91440" tIns="45720" rIns="91440" bIns="45720" rtlCol="0" anchor="ctr"/>
          <a:lstStyle>
            <a:lvl1pPr algn="r">
              <a:defRPr sz="1200">
                <a:solidFill>
                  <a:srgbClr val="000000"/>
                </a:solidFill>
                <a:latin typeface="+mn-lt"/>
              </a:defRPr>
            </a:lvl1pPr>
          </a:lstStyle>
          <a:p>
            <a:fld id="{992CD0B2-8AB2-4C6C-8876-E15753662C9B}" type="slidenum">
              <a:rPr lang="nl-NL" noProof="0" smtClean="0"/>
              <a:pPr/>
              <a:t>‹nr.›</a:t>
            </a:fld>
            <a:endParaRPr lang="nl-NL" noProof="0"/>
          </a:p>
        </p:txBody>
      </p:sp>
    </p:spTree>
    <p:extLst>
      <p:ext uri="{BB962C8B-B14F-4D97-AF65-F5344CB8AC3E}">
        <p14:creationId xmlns:p14="http://schemas.microsoft.com/office/powerpoint/2010/main" val="395454477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68" r:id="rId25"/>
    <p:sldLayoutId id="2147483769" r:id="rId26"/>
    <p:sldLayoutId id="2147483770" r:id="rId27"/>
    <p:sldLayoutId id="2147483771" r:id="rId28"/>
    <p:sldLayoutId id="2147483772" r:id="rId29"/>
    <p:sldLayoutId id="2147483773" r:id="rId30"/>
  </p:sldLayoutIdLst>
  <p:hf hdr="0" dt="0"/>
  <p:txStyles>
    <p:titleStyle>
      <a:lvl1pPr algn="l" defTabSz="685800" rtl="0" eaLnBrk="1" latinLnBrk="0" hangingPunct="1">
        <a:lnSpc>
          <a:spcPct val="90000"/>
        </a:lnSpc>
        <a:spcBef>
          <a:spcPct val="0"/>
        </a:spcBef>
        <a:buNone/>
        <a:defRPr sz="2800" b="1" kern="1200">
          <a:solidFill>
            <a:schemeClr val="tx2"/>
          </a:solidFill>
          <a:latin typeface="Corbel" panose="020B0503020204020204" pitchFamily="34" charset="0"/>
          <a:ea typeface="+mj-ea"/>
          <a:cs typeface="+mj-cs"/>
        </a:defRPr>
      </a:lvl1pPr>
    </p:titleStyle>
    <p:bodyStyle>
      <a:lvl1pPr marL="0" indent="0" algn="l" defTabSz="685800" rtl="0" eaLnBrk="1" latinLnBrk="0" hangingPunct="1">
        <a:lnSpc>
          <a:spcPct val="90000"/>
        </a:lnSpc>
        <a:spcBef>
          <a:spcPts val="750"/>
        </a:spcBef>
        <a:buClr>
          <a:srgbClr val="FF0000"/>
        </a:buClr>
        <a:buFontTx/>
        <a:buNone/>
        <a:defRPr sz="1400" b="0" i="0" kern="1200" baseline="0">
          <a:solidFill>
            <a:srgbClr val="000000"/>
          </a:solidFill>
          <a:latin typeface="Corbel" panose="020B0503020204020204" pitchFamily="34" charset="0"/>
          <a:ea typeface="+mn-ea"/>
          <a:cs typeface="+mn-cs"/>
        </a:defRPr>
      </a:lvl1pPr>
      <a:lvl2pPr marL="185738" indent="-185738" algn="l" defTabSz="685800" rtl="0" eaLnBrk="1" latinLnBrk="0" hangingPunct="1">
        <a:lnSpc>
          <a:spcPct val="90000"/>
        </a:lnSpc>
        <a:spcBef>
          <a:spcPts val="375"/>
        </a:spcBef>
        <a:buClr>
          <a:schemeClr val="tx2"/>
        </a:buClr>
        <a:buFont typeface="Wingdings" panose="05000000000000000000" pitchFamily="2" charset="2"/>
        <a:buChar char="§"/>
        <a:defRPr sz="1400" kern="1200">
          <a:solidFill>
            <a:srgbClr val="000000"/>
          </a:solidFill>
          <a:latin typeface="Corbel" panose="020B0503020204020204" pitchFamily="34" charset="0"/>
          <a:ea typeface="+mn-ea"/>
          <a:cs typeface="+mn-cs"/>
        </a:defRPr>
      </a:lvl2pPr>
      <a:lvl3pPr marL="357188" indent="-176213" algn="l" defTabSz="685800" rtl="0" eaLnBrk="1" latinLnBrk="0" hangingPunct="1">
        <a:lnSpc>
          <a:spcPct val="90000"/>
        </a:lnSpc>
        <a:spcBef>
          <a:spcPts val="375"/>
        </a:spcBef>
        <a:buClr>
          <a:schemeClr val="tx2"/>
        </a:buClr>
        <a:buSzPct val="100000"/>
        <a:buFontTx/>
        <a:buChar char="-"/>
        <a:defRPr sz="1400" kern="1200">
          <a:solidFill>
            <a:srgbClr val="000000"/>
          </a:solidFill>
          <a:latin typeface="Corbel" panose="020B0503020204020204" pitchFamily="34" charset="0"/>
          <a:ea typeface="+mn-ea"/>
          <a:cs typeface="+mn-cs"/>
        </a:defRPr>
      </a:lvl3pPr>
      <a:lvl4pPr marL="542925" indent="-180975" algn="l" defTabSz="685800" rtl="0" eaLnBrk="1" latinLnBrk="0" hangingPunct="1">
        <a:lnSpc>
          <a:spcPct val="90000"/>
        </a:lnSpc>
        <a:spcBef>
          <a:spcPts val="375"/>
        </a:spcBef>
        <a:buClr>
          <a:schemeClr val="tx2"/>
        </a:buClr>
        <a:buSzPct val="100000"/>
        <a:buFontTx/>
        <a:buChar char="-"/>
        <a:defRPr sz="1400" kern="1200">
          <a:solidFill>
            <a:srgbClr val="000000"/>
          </a:solidFill>
          <a:latin typeface="Corbel" panose="020B0503020204020204" pitchFamily="34" charset="0"/>
          <a:ea typeface="+mn-ea"/>
          <a:cs typeface="+mn-cs"/>
        </a:defRPr>
      </a:lvl4pPr>
      <a:lvl5pPr marL="714375" indent="-171450" algn="l" defTabSz="685800" rtl="0" eaLnBrk="1" latinLnBrk="0" hangingPunct="1">
        <a:lnSpc>
          <a:spcPct val="90000"/>
        </a:lnSpc>
        <a:spcBef>
          <a:spcPts val="375"/>
        </a:spcBef>
        <a:buClr>
          <a:schemeClr val="tx2"/>
        </a:buClr>
        <a:buSzPct val="100000"/>
        <a:buFontTx/>
        <a:buChar char="-"/>
        <a:defRPr sz="1400" kern="1200">
          <a:solidFill>
            <a:srgbClr val="000000"/>
          </a:solidFill>
          <a:latin typeface="Corbel" panose="020B0503020204020204" pitchFamily="34" charset="0"/>
          <a:ea typeface="+mn-ea"/>
          <a:cs typeface="+mn-cs"/>
        </a:defRPr>
      </a:lvl5pPr>
      <a:lvl6pPr marL="895350" indent="-180975" algn="l" defTabSz="685800" rtl="0" eaLnBrk="1" latinLnBrk="0" hangingPunct="1">
        <a:lnSpc>
          <a:spcPct val="90000"/>
        </a:lnSpc>
        <a:spcBef>
          <a:spcPts val="375"/>
        </a:spcBef>
        <a:buClr>
          <a:schemeClr val="tx2"/>
        </a:buClr>
        <a:buFontTx/>
        <a:buChar char="-"/>
        <a:defRPr sz="1400" kern="1200">
          <a:solidFill>
            <a:srgbClr val="000000"/>
          </a:solidFill>
          <a:latin typeface="+mn-lt"/>
          <a:ea typeface="+mn-ea"/>
          <a:cs typeface="+mn-cs"/>
        </a:defRPr>
      </a:lvl6pPr>
      <a:lvl7pPr marL="1076325" indent="-180975" algn="l" defTabSz="685800" rtl="0" eaLnBrk="1" latinLnBrk="0" hangingPunct="1">
        <a:lnSpc>
          <a:spcPct val="90000"/>
        </a:lnSpc>
        <a:spcBef>
          <a:spcPts val="375"/>
        </a:spcBef>
        <a:buClr>
          <a:schemeClr val="tx2"/>
        </a:buClr>
        <a:buFontTx/>
        <a:buChar char="-"/>
        <a:defRPr sz="1400" kern="1200">
          <a:solidFill>
            <a:srgbClr val="000000"/>
          </a:solidFill>
          <a:latin typeface="+mn-lt"/>
          <a:ea typeface="+mn-ea"/>
          <a:cs typeface="+mn-cs"/>
        </a:defRPr>
      </a:lvl7pPr>
      <a:lvl8pPr marL="1257300" indent="-180975" algn="l" defTabSz="685800" rtl="0" eaLnBrk="1" latinLnBrk="0" hangingPunct="1">
        <a:lnSpc>
          <a:spcPct val="90000"/>
        </a:lnSpc>
        <a:spcBef>
          <a:spcPts val="375"/>
        </a:spcBef>
        <a:buClr>
          <a:schemeClr val="tx2"/>
        </a:buClr>
        <a:buFontTx/>
        <a:buChar char="-"/>
        <a:defRPr sz="1400" kern="1200">
          <a:solidFill>
            <a:srgbClr val="000000"/>
          </a:solidFill>
          <a:latin typeface="+mn-lt"/>
          <a:ea typeface="+mn-ea"/>
          <a:cs typeface="+mn-cs"/>
        </a:defRPr>
      </a:lvl8pPr>
      <a:lvl9pPr marL="1438275" indent="-180975" algn="l" defTabSz="685800" rtl="0" eaLnBrk="1" latinLnBrk="0" hangingPunct="1">
        <a:lnSpc>
          <a:spcPct val="90000"/>
        </a:lnSpc>
        <a:spcBef>
          <a:spcPts val="375"/>
        </a:spcBef>
        <a:buClr>
          <a:schemeClr val="tx2"/>
        </a:buClr>
        <a:buFontTx/>
        <a:buChar char="-"/>
        <a:defRPr sz="1400" kern="1200">
          <a:solidFill>
            <a:srgbClr val="000000"/>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p15:clr>
            <a:srgbClr val="F26B43"/>
          </p15:clr>
        </p15:guide>
        <p15:guide id="2" pos="415">
          <p15:clr>
            <a:srgbClr val="F26B43"/>
          </p15:clr>
        </p15:guide>
        <p15:guide id="3" pos="3840">
          <p15:clr>
            <a:srgbClr val="F26B43"/>
          </p15:clr>
        </p15:guide>
        <p15:guide id="4" orient="horz" pos="3974">
          <p15:clr>
            <a:srgbClr val="F26B43"/>
          </p15:clr>
        </p15:guide>
        <p15:guide id="5" orient="horz" pos="754">
          <p15:clr>
            <a:srgbClr val="F26B43"/>
          </p15:clr>
        </p15:guide>
        <p15:guide id="6" orient="horz" pos="1003">
          <p15:clr>
            <a:srgbClr val="F26B43"/>
          </p15:clr>
        </p15:guide>
        <p15:guide id="7" pos="726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307198" y="1011999"/>
            <a:ext cx="4635351" cy="4964651"/>
          </a:xfrm>
          <a:prstGeom prst="rect">
            <a:avLst/>
          </a:prstGeom>
        </p:spPr>
        <p:txBody>
          <a:bodyPr vert="horz" lIns="0" tIns="0" rIns="0" bIns="0" rtlCol="0">
            <a:normAutofit/>
          </a:bodyPr>
          <a:lstStyle/>
          <a:p>
            <a:pPr lvl="0"/>
            <a:r>
              <a:rPr lang="nl-NL"/>
              <a:t>Klik om de modelstijlen te bewerken</a:t>
            </a:r>
          </a:p>
          <a:p>
            <a:pPr lvl="1"/>
            <a:r>
              <a:rPr lang="nl-NL"/>
              <a:t>Tweede niveau sdfhsda dsa dsal;kjds dsa dsa </a:t>
            </a:r>
          </a:p>
          <a:p>
            <a:pPr lvl="2"/>
            <a:r>
              <a:rPr lang="nl-NL"/>
              <a:t>Derde niveau is dat over een regel gegaan, hoe zit dat precies</a:t>
            </a:r>
          </a:p>
          <a:p>
            <a:pPr lvl="2"/>
            <a:endParaRPr lang="nl-NL"/>
          </a:p>
          <a:p>
            <a:pPr lvl="3"/>
            <a:r>
              <a:rPr lang="nl-NL"/>
              <a:t>Vierde niveau en dit over een regel gegaan hoeksd skdjhsdkj dskjds</a:t>
            </a:r>
          </a:p>
          <a:p>
            <a:pPr lvl="4"/>
            <a:r>
              <a:rPr lang="nl-NL"/>
              <a:t>Vijfde niveau sdfkldsjlkdsjls slks lsk slkskl sls jlsdkjdfslkj dlksfa;kfj;al lkdajf laskjf lsdk</a:t>
            </a:r>
          </a:p>
        </p:txBody>
      </p:sp>
      <p:sp>
        <p:nvSpPr>
          <p:cNvPr id="11" name="Freeform 10">
            <a:extLst>
              <a:ext uri="{FF2B5EF4-FFF2-40B4-BE49-F238E27FC236}">
                <a16:creationId xmlns:a16="http://schemas.microsoft.com/office/drawing/2014/main" id="{7C600A2B-73D5-D040-B2EC-772A6AB7BB91}"/>
              </a:ext>
            </a:extLst>
          </p:cNvPr>
          <p:cNvSpPr/>
          <p:nvPr userDrawn="1"/>
        </p:nvSpPr>
        <p:spPr>
          <a:xfrm>
            <a:off x="4724151" y="6237947"/>
            <a:ext cx="7160649" cy="387777"/>
          </a:xfrm>
          <a:custGeom>
            <a:avLst/>
            <a:gdLst>
              <a:gd name="connsiteX0" fmla="*/ 287873 w 6128167"/>
              <a:gd name="connsiteY0" fmla="*/ 0 h 417147"/>
              <a:gd name="connsiteX1" fmla="*/ 6128167 w 6128167"/>
              <a:gd name="connsiteY1" fmla="*/ 0 h 417147"/>
              <a:gd name="connsiteX2" fmla="*/ 6128167 w 6128167"/>
              <a:gd name="connsiteY2" fmla="*/ 417147 h 417147"/>
              <a:gd name="connsiteX3" fmla="*/ 0 w 6128167"/>
              <a:gd name="connsiteY3" fmla="*/ 417147 h 417147"/>
            </a:gdLst>
            <a:ahLst/>
            <a:cxnLst>
              <a:cxn ang="0">
                <a:pos x="connsiteX0" y="connsiteY0"/>
              </a:cxn>
              <a:cxn ang="0">
                <a:pos x="connsiteX1" y="connsiteY1"/>
              </a:cxn>
              <a:cxn ang="0">
                <a:pos x="connsiteX2" y="connsiteY2"/>
              </a:cxn>
              <a:cxn ang="0">
                <a:pos x="connsiteX3" y="connsiteY3"/>
              </a:cxn>
            </a:cxnLst>
            <a:rect l="l" t="t" r="r" b="b"/>
            <a:pathLst>
              <a:path w="6128167" h="417147">
                <a:moveTo>
                  <a:pt x="287873" y="0"/>
                </a:moveTo>
                <a:lnTo>
                  <a:pt x="6128167" y="0"/>
                </a:lnTo>
                <a:lnTo>
                  <a:pt x="6128167" y="417147"/>
                </a:lnTo>
                <a:lnTo>
                  <a:pt x="0" y="4171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x-none" sz="2053"/>
          </a:p>
        </p:txBody>
      </p:sp>
      <p:sp>
        <p:nvSpPr>
          <p:cNvPr id="15" name="Slide Number Placeholder 11">
            <a:extLst>
              <a:ext uri="{FF2B5EF4-FFF2-40B4-BE49-F238E27FC236}">
                <a16:creationId xmlns:a16="http://schemas.microsoft.com/office/drawing/2014/main" id="{A8533520-44E8-7840-B08B-C6F0AC01D829}"/>
              </a:ext>
            </a:extLst>
          </p:cNvPr>
          <p:cNvSpPr>
            <a:spLocks noGrp="1"/>
          </p:cNvSpPr>
          <p:nvPr>
            <p:ph type="sldNum" sz="quarter" idx="4"/>
          </p:nvPr>
        </p:nvSpPr>
        <p:spPr>
          <a:xfrm>
            <a:off x="10776359" y="6344290"/>
            <a:ext cx="508213" cy="184333"/>
          </a:xfrm>
          <a:prstGeom prst="rect">
            <a:avLst/>
          </a:prstGeom>
        </p:spPr>
        <p:txBody>
          <a:bodyPr tIns="0" bIns="0" anchor="ctr"/>
          <a:lstStyle>
            <a:lvl1pPr algn="ctr">
              <a:defRPr sz="726">
                <a:solidFill>
                  <a:schemeClr val="bg1"/>
                </a:solidFill>
              </a:defRPr>
            </a:lvl1pPr>
          </a:lstStyle>
          <a:p>
            <a:fld id="{E84F4419-BD54-4BF0-9328-3601FFE34AA1}" type="slidenum">
              <a:rPr lang="nl-NL" smtClean="0"/>
              <a:pPr/>
              <a:t>‹nr.›</a:t>
            </a:fld>
            <a:endParaRPr lang="nl-NL"/>
          </a:p>
        </p:txBody>
      </p:sp>
      <p:sp>
        <p:nvSpPr>
          <p:cNvPr id="16" name="Footer Placeholder 12">
            <a:extLst>
              <a:ext uri="{FF2B5EF4-FFF2-40B4-BE49-F238E27FC236}">
                <a16:creationId xmlns:a16="http://schemas.microsoft.com/office/drawing/2014/main" id="{A53DAB73-8328-B545-9629-DD69A4AB5B00}"/>
              </a:ext>
            </a:extLst>
          </p:cNvPr>
          <p:cNvSpPr>
            <a:spLocks noGrp="1"/>
          </p:cNvSpPr>
          <p:nvPr>
            <p:ph type="ftr" sz="quarter" idx="3"/>
          </p:nvPr>
        </p:nvSpPr>
        <p:spPr>
          <a:xfrm>
            <a:off x="6835664" y="6344290"/>
            <a:ext cx="3827894" cy="184333"/>
          </a:xfrm>
          <a:prstGeom prst="rect">
            <a:avLst/>
          </a:prstGeom>
        </p:spPr>
        <p:txBody>
          <a:bodyPr anchor="ctr"/>
          <a:lstStyle>
            <a:lvl1pPr algn="l">
              <a:defRPr sz="726">
                <a:solidFill>
                  <a:schemeClr val="bg1"/>
                </a:solidFill>
              </a:defRPr>
            </a:lvl1pPr>
          </a:lstStyle>
          <a:p>
            <a:r>
              <a:rPr lang="en-US"/>
              <a:t>Test </a:t>
            </a:r>
            <a:r>
              <a:rPr lang="en-US" err="1"/>
              <a:t>titel</a:t>
            </a:r>
            <a:r>
              <a:rPr lang="en-US"/>
              <a:t> </a:t>
            </a:r>
            <a:r>
              <a:rPr lang="en-US" err="1"/>
              <a:t>voor</a:t>
            </a:r>
            <a:r>
              <a:rPr lang="en-US"/>
              <a:t> de </a:t>
            </a:r>
            <a:r>
              <a:rPr lang="en-US" err="1"/>
              <a:t>presentatie</a:t>
            </a:r>
            <a:endParaRPr lang="nl-NL"/>
          </a:p>
        </p:txBody>
      </p:sp>
      <p:sp>
        <p:nvSpPr>
          <p:cNvPr id="17" name="Date Placeholder 9">
            <a:extLst>
              <a:ext uri="{FF2B5EF4-FFF2-40B4-BE49-F238E27FC236}">
                <a16:creationId xmlns:a16="http://schemas.microsoft.com/office/drawing/2014/main" id="{E7D6E604-E5D9-0A45-B527-F1FF2F64F827}"/>
              </a:ext>
            </a:extLst>
          </p:cNvPr>
          <p:cNvSpPr>
            <a:spLocks noGrp="1"/>
          </p:cNvSpPr>
          <p:nvPr>
            <p:ph type="dt" sz="half" idx="2"/>
          </p:nvPr>
        </p:nvSpPr>
        <p:spPr>
          <a:xfrm>
            <a:off x="5744068" y="6344290"/>
            <a:ext cx="998537" cy="184333"/>
          </a:xfrm>
          <a:prstGeom prst="rect">
            <a:avLst/>
          </a:prstGeom>
        </p:spPr>
        <p:txBody>
          <a:bodyPr anchor="ctr"/>
          <a:lstStyle>
            <a:lvl1pPr algn="ctr">
              <a:defRPr sz="726">
                <a:solidFill>
                  <a:schemeClr val="bg1"/>
                </a:solidFill>
              </a:defRPr>
            </a:lvl1pPr>
          </a:lstStyle>
          <a:p>
            <a:fld id="{85D77190-3C07-854B-8EC0-4E5FD1D6F339}" type="datetime5">
              <a:t>5-dec-22</a:t>
            </a:fld>
            <a:endParaRPr lang="nl-NL"/>
          </a:p>
        </p:txBody>
      </p:sp>
      <p:pic>
        <p:nvPicPr>
          <p:cNvPr id="18" name="Picture 17" descr="0557 GGD Haaglanden Logo SPECIAL_wit.eps">
            <a:extLst>
              <a:ext uri="{FF2B5EF4-FFF2-40B4-BE49-F238E27FC236}">
                <a16:creationId xmlns:a16="http://schemas.microsoft.com/office/drawing/2014/main" id="{7369D7EE-8BB7-D54D-B3D5-FF5F34A87019}"/>
              </a:ext>
            </a:extLst>
          </p:cNvPr>
          <p:cNvPicPr>
            <a:picLocks noChangeAspect="1"/>
          </p:cNvPicPr>
          <p:nvPr userDrawn="1"/>
        </p:nvPicPr>
        <p:blipFill>
          <a:blip r:embed="rId9"/>
          <a:stretch>
            <a:fillRect/>
          </a:stretch>
        </p:blipFill>
        <p:spPr>
          <a:xfrm>
            <a:off x="4942549" y="6279428"/>
            <a:ext cx="688719" cy="301912"/>
          </a:xfrm>
          <a:prstGeom prst="rect">
            <a:avLst/>
          </a:prstGeom>
        </p:spPr>
      </p:pic>
      <p:sp>
        <p:nvSpPr>
          <p:cNvPr id="19" name="Rectangle 18">
            <a:extLst>
              <a:ext uri="{FF2B5EF4-FFF2-40B4-BE49-F238E27FC236}">
                <a16:creationId xmlns:a16="http://schemas.microsoft.com/office/drawing/2014/main" id="{84BB853E-AC5D-254F-87B9-AE85C35D733A}"/>
              </a:ext>
            </a:extLst>
          </p:cNvPr>
          <p:cNvSpPr/>
          <p:nvPr userDrawn="1"/>
        </p:nvSpPr>
        <p:spPr>
          <a:xfrm>
            <a:off x="11397373" y="6237947"/>
            <a:ext cx="480299" cy="3821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633"/>
          </a:p>
        </p:txBody>
      </p:sp>
      <p:pic>
        <p:nvPicPr>
          <p:cNvPr id="20" name="Graphic 19" descr="Pictogram hamburgermenu met effen opvulling">
            <a:hlinkClick r:id="" action="ppaction://noaction"/>
            <a:extLst>
              <a:ext uri="{FF2B5EF4-FFF2-40B4-BE49-F238E27FC236}">
                <a16:creationId xmlns:a16="http://schemas.microsoft.com/office/drawing/2014/main" id="{F4F694A4-BD47-C84A-BABA-B588C62E1E41}"/>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466802" y="6278157"/>
            <a:ext cx="341441" cy="319320"/>
          </a:xfrm>
          <a:prstGeom prst="rect">
            <a:avLst/>
          </a:prstGeom>
        </p:spPr>
      </p:pic>
      <p:pic>
        <p:nvPicPr>
          <p:cNvPr id="12" name="Graphic 11">
            <a:extLst>
              <a:ext uri="{FF2B5EF4-FFF2-40B4-BE49-F238E27FC236}">
                <a16:creationId xmlns:a16="http://schemas.microsoft.com/office/drawing/2014/main" id="{2981240F-476B-AA4A-A6FC-8D5A35BEB555}"/>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66078" y="6306272"/>
            <a:ext cx="2463347" cy="207222"/>
          </a:xfrm>
          <a:prstGeom prst="rect">
            <a:avLst/>
          </a:prstGeom>
        </p:spPr>
      </p:pic>
      <p:sp>
        <p:nvSpPr>
          <p:cNvPr id="2" name="TextBox 1">
            <a:extLst>
              <a:ext uri="{FF2B5EF4-FFF2-40B4-BE49-F238E27FC236}">
                <a16:creationId xmlns:a16="http://schemas.microsoft.com/office/drawing/2014/main" id="{F5C5AC77-3340-A64F-AC60-C8250985C3D5}"/>
              </a:ext>
            </a:extLst>
          </p:cNvPr>
          <p:cNvSpPr txBox="1"/>
          <p:nvPr userDrawn="1"/>
        </p:nvSpPr>
        <p:spPr>
          <a:xfrm>
            <a:off x="11385003" y="6232274"/>
            <a:ext cx="492669" cy="343620"/>
          </a:xfrm>
          <a:prstGeom prst="rect">
            <a:avLst/>
          </a:prstGeom>
          <a:noFill/>
          <a:effectLst/>
        </p:spPr>
        <p:txBody>
          <a:bodyPr wrap="square" rtlCol="0">
            <a:spAutoFit/>
          </a:bodyPr>
          <a:lstStyle/>
          <a:p>
            <a:pPr algn="ctr"/>
            <a:r>
              <a:rPr lang="en-NL" sz="1633" b="1">
                <a:solidFill>
                  <a:schemeClr val="tx1">
                    <a:alpha val="0"/>
                  </a:schemeClr>
                </a:solidFill>
                <a:hlinkClick r:id="" action="ppaction://noaction">
                  <a:extLst>
                    <a:ext uri="{A12FA001-AC4F-418D-AE19-62706E023703}">
                      <ahyp:hlinkClr xmlns:ahyp="http://schemas.microsoft.com/office/drawing/2018/hyperlinkcolor" val="tx"/>
                    </a:ext>
                  </a:extLst>
                </a:hlinkClick>
              </a:rPr>
              <a:t>X</a:t>
            </a:r>
            <a:endParaRPr lang="en-NL" sz="1633" b="1">
              <a:solidFill>
                <a:schemeClr val="tx1">
                  <a:alpha val="0"/>
                </a:schemeClr>
              </a:solidFill>
            </a:endParaRPr>
          </a:p>
        </p:txBody>
      </p:sp>
    </p:spTree>
    <p:extLst>
      <p:ext uri="{BB962C8B-B14F-4D97-AF65-F5344CB8AC3E}">
        <p14:creationId xmlns:p14="http://schemas.microsoft.com/office/powerpoint/2010/main" val="152192770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Lst>
  <p:hf hdr="0"/>
  <p:txStyles>
    <p:titleStyle>
      <a:lvl1pPr algn="l" defTabSz="914406" rtl="0" eaLnBrk="1" latinLnBrk="0" hangingPunct="1">
        <a:spcBef>
          <a:spcPct val="0"/>
        </a:spcBef>
        <a:buNone/>
        <a:defRPr sz="2400" b="1" kern="1200">
          <a:solidFill>
            <a:schemeClr val="accent1"/>
          </a:solidFill>
          <a:latin typeface="Verdana" panose="020B0604030504040204" pitchFamily="34" charset="0"/>
          <a:ea typeface="+mj-ea"/>
          <a:cs typeface="Arial" panose="020B0604020202020204" pitchFamily="34" charset="0"/>
        </a:defRPr>
      </a:lvl1pPr>
    </p:titleStyle>
    <p:bodyStyle>
      <a:lvl1pPr marL="0" indent="0" algn="l" defTabSz="914406" rtl="0" eaLnBrk="1" latinLnBrk="0" hangingPunct="1">
        <a:lnSpc>
          <a:spcPts val="2400"/>
        </a:lnSpc>
        <a:spcBef>
          <a:spcPct val="20000"/>
        </a:spcBef>
        <a:buClr>
          <a:schemeClr val="accent1"/>
        </a:buClr>
        <a:buFont typeface="Arial" panose="020B0604020202020204" pitchFamily="34" charset="0"/>
        <a:buNone/>
        <a:defRPr sz="1633" kern="1200">
          <a:solidFill>
            <a:schemeClr val="accent1"/>
          </a:solidFill>
          <a:latin typeface="Verdana" panose="020B0604030504040204" pitchFamily="34" charset="0"/>
          <a:ea typeface="+mn-ea"/>
          <a:cs typeface="Arial" panose="020B0604020202020204" pitchFamily="34" charset="0"/>
        </a:defRPr>
      </a:lvl1pPr>
      <a:lvl2pPr marL="0" indent="0" algn="l" defTabSz="914406" rtl="0" eaLnBrk="1" latinLnBrk="0" hangingPunct="1">
        <a:lnSpc>
          <a:spcPts val="1814"/>
        </a:lnSpc>
        <a:spcBef>
          <a:spcPts val="0"/>
        </a:spcBef>
        <a:buClr>
          <a:schemeClr val="accent1"/>
        </a:buClr>
        <a:buFont typeface="Arial" panose="020B0604020202020204" pitchFamily="34" charset="0"/>
        <a:buNone/>
        <a:defRPr sz="1633" kern="1200">
          <a:solidFill>
            <a:schemeClr val="tx2"/>
          </a:solidFill>
          <a:latin typeface="Verdana" panose="020B0604030504040204" pitchFamily="34" charset="0"/>
          <a:ea typeface="+mn-ea"/>
          <a:cs typeface="Arial" panose="020B0604020202020204" pitchFamily="34" charset="0"/>
        </a:defRPr>
      </a:lvl2pPr>
      <a:lvl3pPr marL="0" indent="0" algn="l" defTabSz="914406" rtl="0" eaLnBrk="1" latinLnBrk="0" hangingPunct="1">
        <a:lnSpc>
          <a:spcPts val="1633"/>
        </a:lnSpc>
        <a:spcBef>
          <a:spcPts val="0"/>
        </a:spcBef>
        <a:buFont typeface="Arial" panose="020B0604020202020204" pitchFamily="34" charset="0"/>
        <a:buNone/>
        <a:defRPr sz="1089" b="1" kern="1200">
          <a:solidFill>
            <a:schemeClr val="accent1"/>
          </a:solidFill>
          <a:latin typeface="Verdana" panose="020B0604030504040204" pitchFamily="34" charset="0"/>
          <a:ea typeface="+mn-ea"/>
          <a:cs typeface="Arial" panose="020B0604020202020204" pitchFamily="34" charset="0"/>
        </a:defRPr>
      </a:lvl3pPr>
      <a:lvl4pPr marL="0" indent="0" algn="l" defTabSz="914406" rtl="0" eaLnBrk="1" latinLnBrk="0" hangingPunct="1">
        <a:lnSpc>
          <a:spcPts val="1270"/>
        </a:lnSpc>
        <a:spcBef>
          <a:spcPts val="0"/>
        </a:spcBef>
        <a:buFont typeface="Arial" panose="020B0604020202020204" pitchFamily="34" charset="0"/>
        <a:buNone/>
        <a:defRPr sz="1089" kern="1200">
          <a:solidFill>
            <a:schemeClr val="accent1"/>
          </a:solidFill>
          <a:latin typeface="Verdana" panose="020B0604030504040204" pitchFamily="34" charset="0"/>
          <a:ea typeface="+mn-ea"/>
          <a:cs typeface="Arial" panose="020B0604020202020204" pitchFamily="34" charset="0"/>
        </a:defRPr>
      </a:lvl4pPr>
      <a:lvl5pPr marL="0" indent="0" algn="l" defTabSz="914406" rtl="0" eaLnBrk="1" latinLnBrk="0" hangingPunct="1">
        <a:lnSpc>
          <a:spcPts val="1361"/>
        </a:lnSpc>
        <a:spcBef>
          <a:spcPts val="0"/>
        </a:spcBef>
        <a:buFont typeface="Arial" panose="020B0604020202020204" pitchFamily="34" charset="0"/>
        <a:buNone/>
        <a:defRPr sz="907" kern="1200">
          <a:solidFill>
            <a:schemeClr val="tx2"/>
          </a:solidFill>
          <a:latin typeface="Verdana" panose="020B0604030504040204" pitchFamily="34" charset="0"/>
          <a:ea typeface="+mn-ea"/>
          <a:cs typeface="Arial" panose="020B0604020202020204" pitchFamily="34" charset="0"/>
        </a:defRPr>
      </a:lvl5pPr>
      <a:lvl6pPr marL="2514617" indent="-228602" algn="l" defTabSz="91440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19" indent="-228602" algn="l" defTabSz="91440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23" indent="-228602" algn="l" defTabSz="91440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25" indent="-228602" algn="l" defTabSz="914406"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6" rtl="0" eaLnBrk="1" latinLnBrk="0" hangingPunct="1">
        <a:defRPr sz="1800" kern="1200">
          <a:solidFill>
            <a:schemeClr val="tx1"/>
          </a:solidFill>
          <a:latin typeface="+mn-lt"/>
          <a:ea typeface="+mn-ea"/>
          <a:cs typeface="+mn-cs"/>
        </a:defRPr>
      </a:lvl1pPr>
      <a:lvl2pPr marL="457203" algn="l" defTabSz="914406" rtl="0" eaLnBrk="1" latinLnBrk="0" hangingPunct="1">
        <a:defRPr sz="1800" kern="1200">
          <a:solidFill>
            <a:schemeClr val="tx1"/>
          </a:solidFill>
          <a:latin typeface="+mn-lt"/>
          <a:ea typeface="+mn-ea"/>
          <a:cs typeface="+mn-cs"/>
        </a:defRPr>
      </a:lvl2pPr>
      <a:lvl3pPr marL="914406" algn="l" defTabSz="914406" rtl="0" eaLnBrk="1" latinLnBrk="0" hangingPunct="1">
        <a:defRPr sz="1800" kern="1200">
          <a:solidFill>
            <a:schemeClr val="tx1"/>
          </a:solidFill>
          <a:latin typeface="+mn-lt"/>
          <a:ea typeface="+mn-ea"/>
          <a:cs typeface="+mn-cs"/>
        </a:defRPr>
      </a:lvl3pPr>
      <a:lvl4pPr marL="1371609" algn="l" defTabSz="914406" rtl="0" eaLnBrk="1" latinLnBrk="0" hangingPunct="1">
        <a:defRPr sz="1800" kern="1200">
          <a:solidFill>
            <a:schemeClr val="tx1"/>
          </a:solidFill>
          <a:latin typeface="+mn-lt"/>
          <a:ea typeface="+mn-ea"/>
          <a:cs typeface="+mn-cs"/>
        </a:defRPr>
      </a:lvl4pPr>
      <a:lvl5pPr marL="1828812" algn="l" defTabSz="914406" rtl="0" eaLnBrk="1" latinLnBrk="0" hangingPunct="1">
        <a:defRPr sz="1800" kern="1200">
          <a:solidFill>
            <a:schemeClr val="tx1"/>
          </a:solidFill>
          <a:latin typeface="+mn-lt"/>
          <a:ea typeface="+mn-ea"/>
          <a:cs typeface="+mn-cs"/>
        </a:defRPr>
      </a:lvl5pPr>
      <a:lvl6pPr marL="2286015" algn="l" defTabSz="914406" rtl="0" eaLnBrk="1" latinLnBrk="0" hangingPunct="1">
        <a:defRPr sz="1800" kern="1200">
          <a:solidFill>
            <a:schemeClr val="tx1"/>
          </a:solidFill>
          <a:latin typeface="+mn-lt"/>
          <a:ea typeface="+mn-ea"/>
          <a:cs typeface="+mn-cs"/>
        </a:defRPr>
      </a:lvl6pPr>
      <a:lvl7pPr marL="2743218" algn="l" defTabSz="914406" rtl="0" eaLnBrk="1" latinLnBrk="0" hangingPunct="1">
        <a:defRPr sz="1800" kern="1200">
          <a:solidFill>
            <a:schemeClr val="tx1"/>
          </a:solidFill>
          <a:latin typeface="+mn-lt"/>
          <a:ea typeface="+mn-ea"/>
          <a:cs typeface="+mn-cs"/>
        </a:defRPr>
      </a:lvl7pPr>
      <a:lvl8pPr marL="3200421" algn="l" defTabSz="914406" rtl="0" eaLnBrk="1" latinLnBrk="0" hangingPunct="1">
        <a:defRPr sz="1800" kern="1200">
          <a:solidFill>
            <a:schemeClr val="tx1"/>
          </a:solidFill>
          <a:latin typeface="+mn-lt"/>
          <a:ea typeface="+mn-ea"/>
          <a:cs typeface="+mn-cs"/>
        </a:defRPr>
      </a:lvl8pPr>
      <a:lvl9pPr marL="3657624" algn="l" defTabSz="91440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8.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69.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69.xml"/><Relationship Id="rId5" Type="http://schemas.openxmlformats.org/officeDocument/2006/relationships/image" Target="../media/image23.sv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0.xml"/><Relationship Id="rId1" Type="http://schemas.openxmlformats.org/officeDocument/2006/relationships/slideLayout" Target="../slideLayouts/slideLayout6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13.xml"/><Relationship Id="rId1" Type="http://schemas.openxmlformats.org/officeDocument/2006/relationships/slideLayout" Target="../slideLayouts/slideLayout69.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g4-user.n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D371B8-C52F-4381-B4C0-B1957EDE3F7B}"/>
              </a:ext>
            </a:extLst>
          </p:cNvPr>
          <p:cNvSpPr>
            <a:spLocks noGrp="1"/>
          </p:cNvSpPr>
          <p:nvPr>
            <p:ph type="title"/>
          </p:nvPr>
        </p:nvSpPr>
        <p:spPr>
          <a:xfrm>
            <a:off x="1615440" y="964692"/>
            <a:ext cx="8961120" cy="1188720"/>
          </a:xfrm>
        </p:spPr>
        <p:txBody>
          <a:bodyPr/>
          <a:lstStyle/>
          <a:p>
            <a:r>
              <a:rPr lang="nl-NL" dirty="0"/>
              <a:t>Programma Over de Nachtopvang G4</a:t>
            </a:r>
          </a:p>
        </p:txBody>
      </p:sp>
      <p:sp>
        <p:nvSpPr>
          <p:cNvPr id="3" name="Tijdelijke aanduiding voor inhoud 2">
            <a:extLst>
              <a:ext uri="{FF2B5EF4-FFF2-40B4-BE49-F238E27FC236}">
                <a16:creationId xmlns:a16="http://schemas.microsoft.com/office/drawing/2014/main" id="{F442EEAF-2324-4D01-93C6-5075757F6CBF}"/>
              </a:ext>
            </a:extLst>
          </p:cNvPr>
          <p:cNvSpPr>
            <a:spLocks noGrp="1"/>
          </p:cNvSpPr>
          <p:nvPr>
            <p:ph idx="1"/>
          </p:nvPr>
        </p:nvSpPr>
        <p:spPr>
          <a:xfrm>
            <a:off x="1716258" y="2638043"/>
            <a:ext cx="8860302" cy="3720554"/>
          </a:xfrm>
        </p:spPr>
        <p:txBody>
          <a:bodyPr>
            <a:normAutofit lnSpcReduction="10000"/>
          </a:bodyPr>
          <a:lstStyle/>
          <a:p>
            <a:r>
              <a:rPr lang="nl-NL" sz="2400" dirty="0"/>
              <a:t>15.30 Opening en welkom Judith Wolf</a:t>
            </a:r>
          </a:p>
          <a:p>
            <a:r>
              <a:rPr lang="nl-NL" sz="2400" dirty="0"/>
              <a:t>15.35-15.50 Amsterdam</a:t>
            </a:r>
          </a:p>
          <a:p>
            <a:r>
              <a:rPr lang="nl-NL" sz="2400" dirty="0"/>
              <a:t>15.50-16.05 Den Haag</a:t>
            </a:r>
          </a:p>
          <a:p>
            <a:r>
              <a:rPr lang="nl-NL" sz="2400" dirty="0"/>
              <a:t>16.05-16.10 pauze</a:t>
            </a:r>
          </a:p>
          <a:p>
            <a:r>
              <a:rPr lang="nl-NL" sz="2400" dirty="0"/>
              <a:t>16.10-16.25 Rotterdam</a:t>
            </a:r>
          </a:p>
          <a:p>
            <a:r>
              <a:rPr lang="nl-NL" sz="2400" dirty="0"/>
              <a:t>16.25-16.40 Utrecht</a:t>
            </a:r>
          </a:p>
          <a:p>
            <a:r>
              <a:rPr lang="nl-NL" sz="2400" dirty="0"/>
              <a:t>16.40-17.00 Reflectie Judith Wolf </a:t>
            </a:r>
          </a:p>
          <a:p>
            <a:r>
              <a:rPr lang="nl-NL" sz="2400" dirty="0"/>
              <a:t>Afronding</a:t>
            </a:r>
          </a:p>
          <a:p>
            <a:endParaRPr lang="nl-NL" dirty="0"/>
          </a:p>
        </p:txBody>
      </p:sp>
      <p:pic>
        <p:nvPicPr>
          <p:cNvPr id="4" name="Afbeelding 3">
            <a:extLst>
              <a:ext uri="{FF2B5EF4-FFF2-40B4-BE49-F238E27FC236}">
                <a16:creationId xmlns:a16="http://schemas.microsoft.com/office/drawing/2014/main" id="{8E8EED09-4D0C-4B90-918F-42BDCB30895C}"/>
              </a:ext>
            </a:extLst>
          </p:cNvPr>
          <p:cNvPicPr>
            <a:picLocks noChangeAspect="1"/>
          </p:cNvPicPr>
          <p:nvPr/>
        </p:nvPicPr>
        <p:blipFill>
          <a:blip r:embed="rId2"/>
          <a:stretch>
            <a:fillRect/>
          </a:stretch>
        </p:blipFill>
        <p:spPr>
          <a:xfrm>
            <a:off x="6793177" y="4746792"/>
            <a:ext cx="3783383" cy="1386721"/>
          </a:xfrm>
          <a:prstGeom prst="rect">
            <a:avLst/>
          </a:prstGeom>
        </p:spPr>
      </p:pic>
    </p:spTree>
    <p:extLst>
      <p:ext uri="{BB962C8B-B14F-4D97-AF65-F5344CB8AC3E}">
        <p14:creationId xmlns:p14="http://schemas.microsoft.com/office/powerpoint/2010/main" val="2738820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media.mutualart.com/Images/2019_09/17/11/113608335/53c54bed-48f5-4bff-b7b3-b123b4199283_570.Jpeg">
            <a:extLst>
              <a:ext uri="{FF2B5EF4-FFF2-40B4-BE49-F238E27FC236}">
                <a16:creationId xmlns:a16="http://schemas.microsoft.com/office/drawing/2014/main" id="{5C6AC0BE-EAE1-44A7-BBB9-9D3802BB10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
        <p:nvSpPr>
          <p:cNvPr id="9" name="Tijdelijke aanduiding voor inhoud 8">
            <a:extLst>
              <a:ext uri="{FF2B5EF4-FFF2-40B4-BE49-F238E27FC236}">
                <a16:creationId xmlns:a16="http://schemas.microsoft.com/office/drawing/2014/main" id="{24D3F354-FA65-45F4-807C-43028474ECEC}"/>
              </a:ext>
            </a:extLst>
          </p:cNvPr>
          <p:cNvSpPr>
            <a:spLocks noGrp="1"/>
          </p:cNvSpPr>
          <p:nvPr>
            <p:ph sz="quarter" idx="18"/>
          </p:nvPr>
        </p:nvSpPr>
        <p:spPr>
          <a:xfrm>
            <a:off x="666748" y="1592263"/>
            <a:ext cx="10866440" cy="4716461"/>
          </a:xfrm>
        </p:spPr>
        <p:txBody>
          <a:bodyPr/>
          <a:lstStyle/>
          <a:p>
            <a:endParaRPr lang="nl-NL" sz="2000" dirty="0"/>
          </a:p>
          <a:p>
            <a:r>
              <a:rPr lang="nl-NL" sz="2000" dirty="0"/>
              <a:t>In Nederland (en ook in Amsterdam) zijn we succesvol in terugbrengen van huisuitzettingen…</a:t>
            </a:r>
          </a:p>
          <a:p>
            <a:r>
              <a:rPr lang="nl-NL" sz="2000" dirty="0"/>
              <a:t>zeker als het gaat om financiële redenen</a:t>
            </a:r>
          </a:p>
          <a:p>
            <a:endParaRPr lang="nl-NL" sz="2000" dirty="0"/>
          </a:p>
          <a:p>
            <a:r>
              <a:rPr lang="nl-NL" sz="2000" dirty="0"/>
              <a:t>Maar: </a:t>
            </a:r>
          </a:p>
          <a:p>
            <a:r>
              <a:rPr lang="nl-NL" sz="2000" dirty="0"/>
              <a:t>Sommige vormen van dakloosheid zijn moeilijker te voorkomen</a:t>
            </a:r>
          </a:p>
          <a:p>
            <a:pPr lvl="1" indent="0">
              <a:buNone/>
            </a:pPr>
            <a:r>
              <a:rPr lang="nl-NL" sz="2000" dirty="0"/>
              <a:t>	…bijv.: 	dakloosheid na conflicten met partner/hoofdbewoner</a:t>
            </a:r>
          </a:p>
          <a:p>
            <a:pPr lvl="1" indent="0">
              <a:buNone/>
            </a:pPr>
            <a:r>
              <a:rPr lang="nl-NL" sz="2000" dirty="0"/>
              <a:t>			dakloosheid bij EU-burgers, </a:t>
            </a:r>
            <a:r>
              <a:rPr lang="nl-NL" sz="2000" dirty="0" err="1"/>
              <a:t>ongedocumenteerden</a:t>
            </a:r>
            <a:endParaRPr lang="nl-NL" sz="2000" dirty="0"/>
          </a:p>
        </p:txBody>
      </p:sp>
      <p:sp>
        <p:nvSpPr>
          <p:cNvPr id="11" name="Titel 10">
            <a:extLst>
              <a:ext uri="{FF2B5EF4-FFF2-40B4-BE49-F238E27FC236}">
                <a16:creationId xmlns:a16="http://schemas.microsoft.com/office/drawing/2014/main" id="{D961E120-BE08-4FA8-80AB-086B14FB799E}"/>
              </a:ext>
            </a:extLst>
          </p:cNvPr>
          <p:cNvSpPr>
            <a:spLocks noGrp="1"/>
          </p:cNvSpPr>
          <p:nvPr>
            <p:ph type="title"/>
          </p:nvPr>
        </p:nvSpPr>
        <p:spPr/>
        <p:txBody>
          <a:bodyPr/>
          <a:lstStyle/>
          <a:p>
            <a:r>
              <a:rPr lang="nl-NL" dirty="0"/>
              <a:t>Kan de nachtopvang in 2030 opgeheven worden?</a:t>
            </a:r>
          </a:p>
        </p:txBody>
      </p:sp>
    </p:spTree>
    <p:extLst>
      <p:ext uri="{BB962C8B-B14F-4D97-AF65-F5344CB8AC3E}">
        <p14:creationId xmlns:p14="http://schemas.microsoft.com/office/powerpoint/2010/main" val="2893196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media.mutualart.com/Images/2019_09/17/11/113608335/53c54bed-48f5-4bff-b7b3-b123b4199283_570.Jpeg">
            <a:extLst>
              <a:ext uri="{FF2B5EF4-FFF2-40B4-BE49-F238E27FC236}">
                <a16:creationId xmlns:a16="http://schemas.microsoft.com/office/drawing/2014/main" id="{414EB372-9E2F-4ECC-ADAF-50F4E99562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a:xfrm>
            <a:off x="763006" y="1592263"/>
            <a:ext cx="10866440" cy="4716461"/>
          </a:xfrm>
        </p:spPr>
        <p:txBody>
          <a:bodyPr/>
          <a:lstStyle/>
          <a:p>
            <a:pPr marL="285750" indent="-285750">
              <a:buFont typeface="Arial" panose="020B0604020202020204" pitchFamily="34" charset="0"/>
              <a:buChar char="•"/>
            </a:pPr>
            <a:endParaRPr lang="nl-NL" dirty="0"/>
          </a:p>
          <a:p>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404608"/>
            <a:ext cx="10866441" cy="930276"/>
          </a:xfrm>
        </p:spPr>
        <p:txBody>
          <a:bodyPr anchor="t"/>
          <a:lstStyle/>
          <a:p>
            <a:r>
              <a:rPr lang="nl-NL" dirty="0"/>
              <a:t>In de praktijk…</a:t>
            </a:r>
            <a:br>
              <a:rPr lang="nl-NL" dirty="0"/>
            </a:br>
            <a:endParaRPr lang="nl-NL" dirty="0"/>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763006" y="1490459"/>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De opvang in Amsterdam is gedifferentieerd: </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Hoe wordt het onderscheidt gemaakt en wat zijn daarbij de uitdagingen in de praktijk? </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Hoe zouden we de duur van verblijf in de Dag/Nachtopvang kunnen beperken?</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spTree>
    <p:extLst>
      <p:ext uri="{BB962C8B-B14F-4D97-AF65-F5344CB8AC3E}">
        <p14:creationId xmlns:p14="http://schemas.microsoft.com/office/powerpoint/2010/main" val="2440703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34C752DE-9051-4ACD-8298-AA7592CBBFDE}"/>
              </a:ext>
            </a:extLst>
          </p:cNvPr>
          <p:cNvSpPr/>
          <p:nvPr/>
        </p:nvSpPr>
        <p:spPr>
          <a:xfrm>
            <a:off x="2030289" y="3195806"/>
            <a:ext cx="5698819" cy="561488"/>
          </a:xfrm>
          <a:prstGeom prst="rect">
            <a:avLst/>
          </a:prstGeom>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 name="Rechthoek 2">
            <a:extLst>
              <a:ext uri="{FF2B5EF4-FFF2-40B4-BE49-F238E27FC236}">
                <a16:creationId xmlns:a16="http://schemas.microsoft.com/office/drawing/2014/main" id="{C3CE61DB-BB17-4D92-9542-06FB4EC432C1}"/>
              </a:ext>
            </a:extLst>
          </p:cNvPr>
          <p:cNvSpPr/>
          <p:nvPr/>
        </p:nvSpPr>
        <p:spPr>
          <a:xfrm>
            <a:off x="2030289" y="1679459"/>
            <a:ext cx="6613360" cy="144790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 name="Subtitle 5">
            <a:extLst>
              <a:ext uri="{FF2B5EF4-FFF2-40B4-BE49-F238E27FC236}">
                <a16:creationId xmlns:a16="http://schemas.microsoft.com/office/drawing/2014/main" id="{56BF062A-3122-554A-9FAD-50A85FFAF3BF}"/>
              </a:ext>
            </a:extLst>
          </p:cNvPr>
          <p:cNvSpPr>
            <a:spLocks noGrp="1"/>
          </p:cNvSpPr>
          <p:nvPr>
            <p:ph type="subTitle" idx="1"/>
          </p:nvPr>
        </p:nvSpPr>
        <p:spPr>
          <a:xfrm>
            <a:off x="2227298" y="3216176"/>
            <a:ext cx="3869738" cy="561488"/>
          </a:xfrm>
        </p:spPr>
        <p:txBody>
          <a:bodyPr anchor="ctr">
            <a:normAutofit/>
          </a:bodyPr>
          <a:lstStyle/>
          <a:p>
            <a:r>
              <a:rPr lang="en-GB" sz="1633" b="1">
                <a:solidFill>
                  <a:schemeClr val="bg1"/>
                </a:solidFill>
              </a:rPr>
              <a:t>24 November 2022 </a:t>
            </a:r>
            <a:endParaRPr lang="x-none" sz="1633" b="1">
              <a:solidFill>
                <a:schemeClr val="bg1"/>
              </a:solidFill>
            </a:endParaRPr>
          </a:p>
        </p:txBody>
      </p:sp>
      <p:sp>
        <p:nvSpPr>
          <p:cNvPr id="5" name="Title 4">
            <a:extLst>
              <a:ext uri="{FF2B5EF4-FFF2-40B4-BE49-F238E27FC236}">
                <a16:creationId xmlns:a16="http://schemas.microsoft.com/office/drawing/2014/main" id="{9D7CF796-011E-5845-8E87-36D7D26FBD0D}"/>
              </a:ext>
            </a:extLst>
          </p:cNvPr>
          <p:cNvSpPr>
            <a:spLocks noGrp="1"/>
          </p:cNvSpPr>
          <p:nvPr>
            <p:ph type="ctrTitle"/>
          </p:nvPr>
        </p:nvSpPr>
        <p:spPr>
          <a:xfrm>
            <a:off x="2227298" y="1665244"/>
            <a:ext cx="4784278" cy="1462121"/>
          </a:xfrm>
        </p:spPr>
        <p:txBody>
          <a:bodyPr anchor="ctr">
            <a:noAutofit/>
          </a:bodyPr>
          <a:lstStyle/>
          <a:p>
            <a:pPr>
              <a:lnSpc>
                <a:spcPct val="150000"/>
              </a:lnSpc>
            </a:pPr>
            <a:r>
              <a:rPr lang="nl-NL" sz="2540" dirty="0">
                <a:solidFill>
                  <a:schemeClr val="bg1"/>
                </a:solidFill>
              </a:rPr>
              <a:t>Nachtopvang in Den Haag en GGD onderzoek</a:t>
            </a:r>
            <a:endParaRPr lang="x-none" sz="1814" dirty="0">
              <a:solidFill>
                <a:schemeClr val="bg1"/>
              </a:solidFill>
            </a:endParaRPr>
          </a:p>
        </p:txBody>
      </p:sp>
      <p:sp>
        <p:nvSpPr>
          <p:cNvPr id="15" name="Tekstvak 14">
            <a:hlinkClick r:id="" action="ppaction://noaction"/>
            <a:extLst>
              <a:ext uri="{FF2B5EF4-FFF2-40B4-BE49-F238E27FC236}">
                <a16:creationId xmlns:a16="http://schemas.microsoft.com/office/drawing/2014/main" id="{9F466899-1E2A-4353-AC96-8E5D5119D8D4}"/>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2" name="Rechthoek 31">
            <a:extLst>
              <a:ext uri="{FF2B5EF4-FFF2-40B4-BE49-F238E27FC236}">
                <a16:creationId xmlns:a16="http://schemas.microsoft.com/office/drawing/2014/main" id="{3C96AAAE-B9CF-4B37-82DF-A0E05D6E5AF2}"/>
              </a:ext>
            </a:extLst>
          </p:cNvPr>
          <p:cNvSpPr/>
          <p:nvPr/>
        </p:nvSpPr>
        <p:spPr>
          <a:xfrm>
            <a:off x="8198628" y="881350"/>
            <a:ext cx="836968" cy="1510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nvGrpSpPr>
          <p:cNvPr id="58" name="Groep 57">
            <a:extLst>
              <a:ext uri="{FF2B5EF4-FFF2-40B4-BE49-F238E27FC236}">
                <a16:creationId xmlns:a16="http://schemas.microsoft.com/office/drawing/2014/main" id="{B4C089F7-9B90-4F80-8A77-B355B73AFF35}"/>
              </a:ext>
            </a:extLst>
          </p:cNvPr>
          <p:cNvGrpSpPr/>
          <p:nvPr/>
        </p:nvGrpSpPr>
        <p:grpSpPr>
          <a:xfrm rot="5400000">
            <a:off x="686716" y="2588128"/>
            <a:ext cx="2134005" cy="288235"/>
            <a:chOff x="2322117" y="374198"/>
            <a:chExt cx="3475250" cy="440092"/>
          </a:xfrm>
        </p:grpSpPr>
        <p:sp>
          <p:nvSpPr>
            <p:cNvPr id="37" name="Rechthoek 36">
              <a:extLst>
                <a:ext uri="{FF2B5EF4-FFF2-40B4-BE49-F238E27FC236}">
                  <a16:creationId xmlns:a16="http://schemas.microsoft.com/office/drawing/2014/main" id="{364B887C-5376-4517-B020-79BF6D1BF269}"/>
                </a:ext>
              </a:extLst>
            </p:cNvPr>
            <p:cNvSpPr/>
            <p:nvPr/>
          </p:nvSpPr>
          <p:spPr>
            <a:xfrm>
              <a:off x="2322117" y="381256"/>
              <a:ext cx="43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40" name="Rechthoek 39">
              <a:extLst>
                <a:ext uri="{FF2B5EF4-FFF2-40B4-BE49-F238E27FC236}">
                  <a16:creationId xmlns:a16="http://schemas.microsoft.com/office/drawing/2014/main" id="{C7406FAF-37D9-43CC-B30A-FB3693857AB1}"/>
                </a:ext>
              </a:extLst>
            </p:cNvPr>
            <p:cNvSpPr/>
            <p:nvPr/>
          </p:nvSpPr>
          <p:spPr>
            <a:xfrm>
              <a:off x="2825626" y="381256"/>
              <a:ext cx="432000" cy="43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43" name="Rechthoek 42">
              <a:extLst>
                <a:ext uri="{FF2B5EF4-FFF2-40B4-BE49-F238E27FC236}">
                  <a16:creationId xmlns:a16="http://schemas.microsoft.com/office/drawing/2014/main" id="{37DC306A-345B-4C9B-8C1E-38C6D2E597D6}"/>
                </a:ext>
              </a:extLst>
            </p:cNvPr>
            <p:cNvSpPr/>
            <p:nvPr/>
          </p:nvSpPr>
          <p:spPr>
            <a:xfrm>
              <a:off x="3840608" y="374430"/>
              <a:ext cx="432000" cy="43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46" name="Rechthoek 45">
              <a:extLst>
                <a:ext uri="{FF2B5EF4-FFF2-40B4-BE49-F238E27FC236}">
                  <a16:creationId xmlns:a16="http://schemas.microsoft.com/office/drawing/2014/main" id="{E455781F-A08E-4B98-A9B3-D982E3773111}"/>
                </a:ext>
              </a:extLst>
            </p:cNvPr>
            <p:cNvSpPr/>
            <p:nvPr/>
          </p:nvSpPr>
          <p:spPr>
            <a:xfrm>
              <a:off x="4340435" y="381256"/>
              <a:ext cx="432000" cy="4249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49" name="Rechthoek 48">
              <a:extLst>
                <a:ext uri="{FF2B5EF4-FFF2-40B4-BE49-F238E27FC236}">
                  <a16:creationId xmlns:a16="http://schemas.microsoft.com/office/drawing/2014/main" id="{9E411084-4A4B-4331-A242-861D2B7A396B}"/>
                </a:ext>
              </a:extLst>
            </p:cNvPr>
            <p:cNvSpPr/>
            <p:nvPr/>
          </p:nvSpPr>
          <p:spPr>
            <a:xfrm>
              <a:off x="4847826" y="382290"/>
              <a:ext cx="432000" cy="43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5" name="Rechthoek 18">
              <a:extLst>
                <a:ext uri="{FF2B5EF4-FFF2-40B4-BE49-F238E27FC236}">
                  <a16:creationId xmlns:a16="http://schemas.microsoft.com/office/drawing/2014/main" id="{812132B6-FE43-4287-ABF8-0358B92C2C54}"/>
                </a:ext>
              </a:extLst>
            </p:cNvPr>
            <p:cNvSpPr/>
            <p:nvPr/>
          </p:nvSpPr>
          <p:spPr>
            <a:xfrm>
              <a:off x="5365367" y="374198"/>
              <a:ext cx="432000" cy="43905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7" name="Rechthoek 16">
              <a:extLst>
                <a:ext uri="{FF2B5EF4-FFF2-40B4-BE49-F238E27FC236}">
                  <a16:creationId xmlns:a16="http://schemas.microsoft.com/office/drawing/2014/main" id="{1F6A9233-3D7A-424B-8B60-D976D8681982}"/>
                </a:ext>
              </a:extLst>
            </p:cNvPr>
            <p:cNvSpPr/>
            <p:nvPr/>
          </p:nvSpPr>
          <p:spPr>
            <a:xfrm>
              <a:off x="3329335" y="381256"/>
              <a:ext cx="432000" cy="43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grpSp>
      <p:pic>
        <p:nvPicPr>
          <p:cNvPr id="17" name="Tijdelijke aanduiding voor afbeelding 16">
            <a:extLst>
              <a:ext uri="{FF2B5EF4-FFF2-40B4-BE49-F238E27FC236}">
                <a16:creationId xmlns:a16="http://schemas.microsoft.com/office/drawing/2014/main" id="{1FD5AB5F-99D9-4827-933B-1842579CC047}"/>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1751"/>
          <a:stretch/>
        </p:blipFill>
        <p:spPr>
          <a:xfrm>
            <a:off x="4372814" y="1665243"/>
            <a:ext cx="6302339" cy="3705588"/>
          </a:xfrm>
        </p:spPr>
      </p:pic>
      <p:sp>
        <p:nvSpPr>
          <p:cNvPr id="7" name="Rechthoek 6">
            <a:extLst>
              <a:ext uri="{FF2B5EF4-FFF2-40B4-BE49-F238E27FC236}">
                <a16:creationId xmlns:a16="http://schemas.microsoft.com/office/drawing/2014/main" id="{BD3B6D30-0F44-4237-956D-805665329D91}"/>
              </a:ext>
            </a:extLst>
          </p:cNvPr>
          <p:cNvSpPr/>
          <p:nvPr/>
        </p:nvSpPr>
        <p:spPr>
          <a:xfrm>
            <a:off x="278969" y="6229421"/>
            <a:ext cx="3334706" cy="3788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nvGrpSpPr>
          <p:cNvPr id="22" name="Groep 21">
            <a:extLst>
              <a:ext uri="{FF2B5EF4-FFF2-40B4-BE49-F238E27FC236}">
                <a16:creationId xmlns:a16="http://schemas.microsoft.com/office/drawing/2014/main" id="{801E8350-0E74-4647-BE8E-D9A5C3C26E79}"/>
              </a:ext>
            </a:extLst>
          </p:cNvPr>
          <p:cNvGrpSpPr/>
          <p:nvPr/>
        </p:nvGrpSpPr>
        <p:grpSpPr>
          <a:xfrm rot="5400000">
            <a:off x="1001661" y="4496480"/>
            <a:ext cx="1504637" cy="287406"/>
            <a:chOff x="2322117" y="374430"/>
            <a:chExt cx="2450318" cy="438826"/>
          </a:xfrm>
        </p:grpSpPr>
        <p:sp>
          <p:nvSpPr>
            <p:cNvPr id="23" name="Rechthoek 22">
              <a:extLst>
                <a:ext uri="{FF2B5EF4-FFF2-40B4-BE49-F238E27FC236}">
                  <a16:creationId xmlns:a16="http://schemas.microsoft.com/office/drawing/2014/main" id="{4695BE7A-627A-413F-AA83-0973CEFB0050}"/>
                </a:ext>
              </a:extLst>
            </p:cNvPr>
            <p:cNvSpPr/>
            <p:nvPr/>
          </p:nvSpPr>
          <p:spPr>
            <a:xfrm>
              <a:off x="2322117" y="381256"/>
              <a:ext cx="43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24" name="Rechthoek 23">
              <a:extLst>
                <a:ext uri="{FF2B5EF4-FFF2-40B4-BE49-F238E27FC236}">
                  <a16:creationId xmlns:a16="http://schemas.microsoft.com/office/drawing/2014/main" id="{046BF766-326D-44D4-BCFF-23E85130FC5C}"/>
                </a:ext>
              </a:extLst>
            </p:cNvPr>
            <p:cNvSpPr/>
            <p:nvPr/>
          </p:nvSpPr>
          <p:spPr>
            <a:xfrm>
              <a:off x="2825626" y="381256"/>
              <a:ext cx="432000" cy="43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25" name="Rechthoek 24">
              <a:extLst>
                <a:ext uri="{FF2B5EF4-FFF2-40B4-BE49-F238E27FC236}">
                  <a16:creationId xmlns:a16="http://schemas.microsoft.com/office/drawing/2014/main" id="{C7479FC0-E718-47F4-B846-AB7826419E9C}"/>
                </a:ext>
              </a:extLst>
            </p:cNvPr>
            <p:cNvSpPr/>
            <p:nvPr/>
          </p:nvSpPr>
          <p:spPr>
            <a:xfrm>
              <a:off x="3840608" y="374430"/>
              <a:ext cx="432000" cy="43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26" name="Rechthoek 25">
              <a:extLst>
                <a:ext uri="{FF2B5EF4-FFF2-40B4-BE49-F238E27FC236}">
                  <a16:creationId xmlns:a16="http://schemas.microsoft.com/office/drawing/2014/main" id="{0C3490E4-5779-4063-845E-D2C07FB19B73}"/>
                </a:ext>
              </a:extLst>
            </p:cNvPr>
            <p:cNvSpPr/>
            <p:nvPr/>
          </p:nvSpPr>
          <p:spPr>
            <a:xfrm>
              <a:off x="4340435" y="381256"/>
              <a:ext cx="432000" cy="4249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29" name="Rechthoek 16">
              <a:extLst>
                <a:ext uri="{FF2B5EF4-FFF2-40B4-BE49-F238E27FC236}">
                  <a16:creationId xmlns:a16="http://schemas.microsoft.com/office/drawing/2014/main" id="{40445CAC-FCF7-49D7-B675-D2082B7CC9E3}"/>
                </a:ext>
              </a:extLst>
            </p:cNvPr>
            <p:cNvSpPr/>
            <p:nvPr/>
          </p:nvSpPr>
          <p:spPr>
            <a:xfrm>
              <a:off x="3329335" y="381256"/>
              <a:ext cx="432000" cy="43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grpSp>
      <p:sp>
        <p:nvSpPr>
          <p:cNvPr id="11" name="Tekstvak 10">
            <a:extLst>
              <a:ext uri="{FF2B5EF4-FFF2-40B4-BE49-F238E27FC236}">
                <a16:creationId xmlns:a16="http://schemas.microsoft.com/office/drawing/2014/main" id="{84A0F73E-6D37-450D-ADFE-78B9466DA4F2}"/>
              </a:ext>
            </a:extLst>
          </p:cNvPr>
          <p:cNvSpPr txBox="1"/>
          <p:nvPr/>
        </p:nvSpPr>
        <p:spPr>
          <a:xfrm>
            <a:off x="2171569" y="3767134"/>
            <a:ext cx="2356647" cy="1592124"/>
          </a:xfrm>
          <a:prstGeom prst="rect">
            <a:avLst/>
          </a:prstGeom>
          <a:noFill/>
        </p:spPr>
        <p:txBody>
          <a:bodyPr wrap="square" lIns="82953" tIns="41476" rIns="82953" bIns="41476" rtlCol="0" anchor="ctr">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089" b="0" i="0" u="none" strike="noStrike" kern="1200" cap="none" spc="0" normalizeH="0" baseline="0" noProof="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452" b="1" i="0" u="none" strike="noStrike" kern="1200" cap="none" spc="0" normalizeH="0" baseline="0" noProof="0">
                <a:ln>
                  <a:noFill/>
                </a:ln>
                <a:solidFill>
                  <a:srgbClr val="003660"/>
                </a:solidFill>
                <a:effectLst/>
                <a:uLnTx/>
                <a:uFillTx/>
                <a:latin typeface="Verdana"/>
                <a:ea typeface="+mn-ea"/>
                <a:cs typeface="+mn-cs"/>
              </a:rPr>
              <a:t>Arjan Elfering</a:t>
            </a:r>
            <a:r>
              <a:rPr kumimoji="0" lang="nl-NL" sz="1452" b="0" i="0" u="none" strike="noStrike" kern="1200" cap="none" spc="0" normalizeH="0" baseline="0" noProof="0">
                <a:ln>
                  <a:noFill/>
                </a:ln>
                <a:solidFill>
                  <a:srgbClr val="003660"/>
                </a:solidFill>
                <a:effectLst/>
                <a:uLnTx/>
                <a:uFillTx/>
                <a:latin typeface="Verdana"/>
                <a:ea typeface="+mn-ea"/>
                <a:cs typeface="+mn-cs"/>
              </a:rPr>
              <a:t>, Daklozenloket, afdeling straat Den Haag</a:t>
            </a:r>
            <a:endParaRPr kumimoji="0" lang="nl-NL" sz="1452" b="0" i="0" u="none" strike="noStrike" kern="1200" cap="none" spc="0" normalizeH="0" baseline="0" noProof="0">
              <a:ln>
                <a:noFill/>
              </a:ln>
              <a:solidFill>
                <a:srgbClr val="003660"/>
              </a:solidFill>
              <a:effectLst/>
              <a:uLnTx/>
              <a:uFillTx/>
              <a:latin typeface="Verdana"/>
              <a:ea typeface="Verdana"/>
              <a:cs typeface="+mn-cs"/>
            </a:endParaRPr>
          </a:p>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452" b="0" i="0" u="none" strike="noStrike" kern="1200" cap="none" spc="0" normalizeH="0" baseline="0" noProof="0">
                <a:ln>
                  <a:noFill/>
                </a:ln>
                <a:solidFill>
                  <a:srgbClr val="003660"/>
                </a:solidFill>
                <a:effectLst/>
                <a:uLnTx/>
                <a:uFillTx/>
                <a:latin typeface="Verdana"/>
                <a:ea typeface="+mn-ea"/>
                <a:cs typeface="+mn-cs"/>
              </a:rPr>
              <a:t> </a:t>
            </a:r>
          </a:p>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452" b="1" i="0" u="none" strike="noStrike" kern="1200" cap="none" spc="0" normalizeH="0" baseline="0" noProof="0">
                <a:ln>
                  <a:noFill/>
                </a:ln>
                <a:solidFill>
                  <a:srgbClr val="003660"/>
                </a:solidFill>
                <a:effectLst/>
                <a:uLnTx/>
                <a:uFillTx/>
                <a:latin typeface="Verdana"/>
                <a:ea typeface="+mn-ea"/>
                <a:cs typeface="+mn-cs"/>
              </a:rPr>
              <a:t>Tayma van Pomeren</a:t>
            </a:r>
            <a:r>
              <a:rPr kumimoji="0" lang="nl-NL" sz="1452" b="0" i="0" u="none" strike="noStrike" kern="1200" cap="none" spc="0" normalizeH="0" baseline="0" noProof="0">
                <a:ln>
                  <a:noFill/>
                </a:ln>
                <a:solidFill>
                  <a:srgbClr val="003660"/>
                </a:solidFill>
                <a:effectLst/>
                <a:uLnTx/>
                <a:uFillTx/>
                <a:latin typeface="Verdana"/>
                <a:ea typeface="+mn-ea"/>
                <a:cs typeface="+mn-cs"/>
              </a:rPr>
              <a:t>, GGD Haaglanden  </a:t>
            </a:r>
          </a:p>
        </p:txBody>
      </p:sp>
      <p:sp>
        <p:nvSpPr>
          <p:cNvPr id="12" name="Rechthoek 11">
            <a:extLst>
              <a:ext uri="{FF2B5EF4-FFF2-40B4-BE49-F238E27FC236}">
                <a16:creationId xmlns:a16="http://schemas.microsoft.com/office/drawing/2014/main" id="{C3327059-5A58-4C4C-B631-5590A368BCAC}"/>
              </a:ext>
            </a:extLst>
          </p:cNvPr>
          <p:cNvSpPr/>
          <p:nvPr/>
        </p:nvSpPr>
        <p:spPr>
          <a:xfrm>
            <a:off x="7999251" y="3015858"/>
            <a:ext cx="1297642" cy="2845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pic>
        <p:nvPicPr>
          <p:cNvPr id="1026" name="Picture 2" descr="gemeente-den-haag-logo - GBBO">
            <a:extLst>
              <a:ext uri="{FF2B5EF4-FFF2-40B4-BE49-F238E27FC236}">
                <a16:creationId xmlns:a16="http://schemas.microsoft.com/office/drawing/2014/main" id="{660F4A45-A5FB-413C-9775-F9B23DD1D5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5562" y="150580"/>
            <a:ext cx="1457252" cy="724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180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61EC-F348-5D4F-A076-3E6668758E89}"/>
              </a:ext>
            </a:extLst>
          </p:cNvPr>
          <p:cNvSpPr>
            <a:spLocks noGrp="1"/>
          </p:cNvSpPr>
          <p:nvPr>
            <p:ph type="title"/>
          </p:nvPr>
        </p:nvSpPr>
        <p:spPr>
          <a:prstGeom prst="rect">
            <a:avLst/>
          </a:prstGeom>
          <a:solidFill>
            <a:schemeClr val="accent1"/>
          </a:solidFill>
        </p:spPr>
        <p:txBody>
          <a:bodyPr/>
          <a:lstStyle/>
          <a:p>
            <a:r>
              <a:rPr lang="nl-NL" dirty="0"/>
              <a:t>Onderzoek GGD Haaglanden </a:t>
            </a:r>
            <a:endParaRPr lang="x-none" dirty="0"/>
          </a:p>
        </p:txBody>
      </p:sp>
      <p:sp>
        <p:nvSpPr>
          <p:cNvPr id="18" name="Text Placeholder 17">
            <a:extLst>
              <a:ext uri="{FF2B5EF4-FFF2-40B4-BE49-F238E27FC236}">
                <a16:creationId xmlns:a16="http://schemas.microsoft.com/office/drawing/2014/main" id="{93683038-FB58-7445-83B8-DFBF55E5B8B8}"/>
              </a:ext>
            </a:extLst>
          </p:cNvPr>
          <p:cNvSpPr>
            <a:spLocks noGrp="1"/>
          </p:cNvSpPr>
          <p:nvPr>
            <p:ph type="body" sz="quarter" idx="16"/>
          </p:nvPr>
        </p:nvSpPr>
        <p:spPr>
          <a:solidFill>
            <a:schemeClr val="accent1"/>
          </a:solidFill>
        </p:spPr>
        <p:txBody>
          <a:bodyPr/>
          <a:lstStyle/>
          <a:p>
            <a:r>
              <a:rPr lang="en-US" dirty="0"/>
              <a:t>1</a:t>
            </a:r>
            <a:endParaRPr lang="x-none" dirty="0"/>
          </a:p>
        </p:txBody>
      </p:sp>
      <p:sp>
        <p:nvSpPr>
          <p:cNvPr id="44" name="Tekstvak 43">
            <a:hlinkClick r:id="rId3" action="ppaction://hlinksldjump"/>
            <a:extLst>
              <a:ext uri="{FF2B5EF4-FFF2-40B4-BE49-F238E27FC236}">
                <a16:creationId xmlns:a16="http://schemas.microsoft.com/office/drawing/2014/main" id="{84785162-87E3-43F9-B7EB-07A0CEB0B233}"/>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7" name="Rechthoek 46">
            <a:extLst>
              <a:ext uri="{FF2B5EF4-FFF2-40B4-BE49-F238E27FC236}">
                <a16:creationId xmlns:a16="http://schemas.microsoft.com/office/drawing/2014/main" id="{9D117E42-4249-4590-A822-05EE6853DE58}"/>
              </a:ext>
            </a:extLst>
          </p:cNvPr>
          <p:cNvSpPr/>
          <p:nvPr/>
        </p:nvSpPr>
        <p:spPr>
          <a:xfrm>
            <a:off x="156114" y="6223105"/>
            <a:ext cx="2587086" cy="3788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 name="Rechthoek 2">
            <a:extLst>
              <a:ext uri="{FF2B5EF4-FFF2-40B4-BE49-F238E27FC236}">
                <a16:creationId xmlns:a16="http://schemas.microsoft.com/office/drawing/2014/main" id="{49F19A38-C5FD-45AF-9F7B-DA02E2D6CC23}"/>
              </a:ext>
            </a:extLst>
          </p:cNvPr>
          <p:cNvSpPr/>
          <p:nvPr/>
        </p:nvSpPr>
        <p:spPr>
          <a:xfrm>
            <a:off x="1490684" y="899036"/>
            <a:ext cx="9209619" cy="21755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pic>
        <p:nvPicPr>
          <p:cNvPr id="12" name="Afbeelding 11">
            <a:extLst>
              <a:ext uri="{FF2B5EF4-FFF2-40B4-BE49-F238E27FC236}">
                <a16:creationId xmlns:a16="http://schemas.microsoft.com/office/drawing/2014/main" id="{9A7CCE73-D240-42B3-AADF-E155CBF92BF2}"/>
              </a:ext>
            </a:extLst>
          </p:cNvPr>
          <p:cNvPicPr>
            <a:picLocks noChangeAspect="1"/>
          </p:cNvPicPr>
          <p:nvPr/>
        </p:nvPicPr>
        <p:blipFill>
          <a:blip r:embed="rId4"/>
          <a:stretch>
            <a:fillRect/>
          </a:stretch>
        </p:blipFill>
        <p:spPr>
          <a:xfrm>
            <a:off x="6796478" y="899349"/>
            <a:ext cx="3915468" cy="2175260"/>
          </a:xfrm>
          <a:prstGeom prst="rect">
            <a:avLst/>
          </a:prstGeom>
        </p:spPr>
      </p:pic>
      <p:sp>
        <p:nvSpPr>
          <p:cNvPr id="4" name="Rechthoek 3">
            <a:extLst>
              <a:ext uri="{FF2B5EF4-FFF2-40B4-BE49-F238E27FC236}">
                <a16:creationId xmlns:a16="http://schemas.microsoft.com/office/drawing/2014/main" id="{BD4A43BE-FFC7-419E-9471-D42306F17A33}"/>
              </a:ext>
            </a:extLst>
          </p:cNvPr>
          <p:cNvSpPr/>
          <p:nvPr/>
        </p:nvSpPr>
        <p:spPr>
          <a:xfrm>
            <a:off x="1490684" y="1097104"/>
            <a:ext cx="9221261" cy="5034135"/>
          </a:xfrm>
          <a:prstGeom prst="rect">
            <a:avLst/>
          </a:prstGeom>
        </p:spPr>
        <p:txBody>
          <a:bodyPr wrap="square">
            <a:spAutoFit/>
          </a:bodyPr>
          <a:lstStyle/>
          <a:p>
            <a:pPr marL="311079" marR="0" lvl="0"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Permanente winteropvang 2021/ 2022:</a:t>
            </a:r>
          </a:p>
          <a:p>
            <a:pPr marL="0" marR="0" lvl="0" indent="0" algn="l" defTabSz="946094" rtl="0" eaLnBrk="1" fontAlgn="auto" latinLnBrk="0" hangingPunct="1">
              <a:lnSpc>
                <a:spcPct val="100000"/>
              </a:lnSpc>
              <a:spcBef>
                <a:spcPts val="0"/>
              </a:spcBef>
              <a:spcAft>
                <a:spcPts val="0"/>
              </a:spcAft>
              <a:buClr>
                <a:srgbClr val="006FBA"/>
              </a:buClr>
              <a:buSzTx/>
              <a:buFontTx/>
              <a:buNone/>
              <a:tabLst/>
              <a:defRPr/>
            </a:pPr>
            <a:endParaRPr kumimoji="0" lang="nl-NL" sz="1089" b="0" i="0" u="none" strike="noStrike" kern="1200" cap="none" spc="0" normalizeH="0" baseline="0" noProof="0" dirty="0">
              <a:ln>
                <a:noFill/>
              </a:ln>
              <a:solidFill>
                <a:srgbClr val="003660"/>
              </a:solidFill>
              <a:effectLst/>
              <a:uLnTx/>
              <a:uFillTx/>
              <a:latin typeface="Verdana"/>
              <a:ea typeface="+mn-ea"/>
              <a:cs typeface="+mn-cs"/>
            </a:endParaRP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Nieuwe vorm van opvang  </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5 maanden lang</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24 uur per dag</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Capaciteit voor 160 cliënten</a:t>
            </a:r>
          </a:p>
          <a:p>
            <a:pPr marL="473048" marR="0" lvl="1" indent="0" algn="l" defTabSz="946094" rtl="0" eaLnBrk="1" fontAlgn="auto" latinLnBrk="0" hangingPunct="1">
              <a:lnSpc>
                <a:spcPct val="100000"/>
              </a:lnSpc>
              <a:spcBef>
                <a:spcPts val="0"/>
              </a:spcBef>
              <a:spcAft>
                <a:spcPts val="0"/>
              </a:spcAft>
              <a:buClr>
                <a:srgbClr val="006FBA"/>
              </a:buClr>
              <a:buSzTx/>
              <a:buFontTx/>
              <a:buNone/>
              <a:tabLst/>
              <a:defRPr/>
            </a:pPr>
            <a:endParaRPr kumimoji="0" lang="nl-NL" sz="1814" b="0" i="0" u="none" strike="noStrike" kern="1200" cap="none" spc="0" normalizeH="0" baseline="0" noProof="0" dirty="0">
              <a:ln>
                <a:noFill/>
              </a:ln>
              <a:solidFill>
                <a:srgbClr val="003660"/>
              </a:solidFill>
              <a:effectLst/>
              <a:uLnTx/>
              <a:uFillTx/>
              <a:latin typeface="Verdana"/>
              <a:ea typeface="+mn-ea"/>
              <a:cs typeface="+mn-cs"/>
            </a:endParaRPr>
          </a:p>
          <a:p>
            <a:pPr marL="473048" marR="0" lvl="1" indent="0" algn="l" defTabSz="946094" rtl="0" eaLnBrk="1" fontAlgn="auto" latinLnBrk="0" hangingPunct="1">
              <a:lnSpc>
                <a:spcPct val="100000"/>
              </a:lnSpc>
              <a:spcBef>
                <a:spcPts val="0"/>
              </a:spcBef>
              <a:spcAft>
                <a:spcPts val="0"/>
              </a:spcAft>
              <a:buClr>
                <a:srgbClr val="006FBA"/>
              </a:buClr>
              <a:buSzTx/>
              <a:buFontTx/>
              <a:buNone/>
              <a:tabLst/>
              <a:defRPr/>
            </a:pPr>
            <a:endParaRPr kumimoji="0" lang="nl-NL" sz="1089" b="0" i="0" u="none" strike="noStrike" kern="1200" cap="none" spc="0" normalizeH="0" baseline="0" noProof="0" dirty="0">
              <a:ln>
                <a:noFill/>
              </a:ln>
              <a:solidFill>
                <a:srgbClr val="003660"/>
              </a:solidFill>
              <a:effectLst/>
              <a:uLnTx/>
              <a:uFillTx/>
              <a:latin typeface="Verdana"/>
              <a:ea typeface="+mn-ea"/>
              <a:cs typeface="+mn-cs"/>
            </a:endParaRPr>
          </a:p>
          <a:p>
            <a:pPr marL="473048" marR="0" lvl="1" indent="0" algn="l" defTabSz="946094" rtl="0" eaLnBrk="1" fontAlgn="auto" latinLnBrk="0" hangingPunct="1">
              <a:lnSpc>
                <a:spcPct val="100000"/>
              </a:lnSpc>
              <a:spcBef>
                <a:spcPts val="0"/>
              </a:spcBef>
              <a:spcAft>
                <a:spcPts val="0"/>
              </a:spcAft>
              <a:buClr>
                <a:srgbClr val="006FBA"/>
              </a:buClr>
              <a:buSzTx/>
              <a:buFontTx/>
              <a:buNone/>
              <a:tabLst/>
              <a:defRPr/>
            </a:pPr>
            <a:endParaRPr kumimoji="0" lang="nl-NL" sz="1089" b="0" i="0" u="none" strike="noStrike" kern="1200" cap="none" spc="0" normalizeH="0" baseline="0" noProof="0" dirty="0">
              <a:ln>
                <a:noFill/>
              </a:ln>
              <a:solidFill>
                <a:srgbClr val="003660"/>
              </a:solidFill>
              <a:effectLst/>
              <a:uLnTx/>
              <a:uFillTx/>
              <a:latin typeface="Verdana"/>
              <a:ea typeface="+mn-ea"/>
              <a:cs typeface="+mn-cs"/>
            </a:endParaRPr>
          </a:p>
          <a:p>
            <a:pPr marL="311079" marR="0" lvl="0"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Oorspronkelijke doel van de opvang was basaal en humanitair, namelijk: voorkomen dat dak- en thuislozen op straat slapen in de winter</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endParaRPr kumimoji="0" lang="nl-NL" sz="1814" b="0" i="0" u="none" strike="noStrike" kern="1200" cap="none" spc="0" normalizeH="0" baseline="0" noProof="0" dirty="0">
              <a:ln>
                <a:noFill/>
              </a:ln>
              <a:solidFill>
                <a:srgbClr val="003660"/>
              </a:solidFill>
              <a:effectLst/>
              <a:uLnTx/>
              <a:uFillTx/>
              <a:latin typeface="Verdana"/>
              <a:ea typeface="+mn-ea"/>
              <a:cs typeface="+mn-cs"/>
            </a:endParaRPr>
          </a:p>
          <a:p>
            <a:pPr marL="311079" marR="0" lvl="0"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Opdracht: evalueren van de permanente winteropvang</a:t>
            </a:r>
            <a:endParaRPr kumimoji="0" lang="nl-NL" sz="1814" b="0" i="1" u="none" strike="noStrike" kern="1200" cap="none" spc="0" normalizeH="0" baseline="0" noProof="0" dirty="0">
              <a:ln>
                <a:noFill/>
              </a:ln>
              <a:solidFill>
                <a:srgbClr val="003660"/>
              </a:solidFill>
              <a:effectLst/>
              <a:uLnTx/>
              <a:uFillTx/>
              <a:latin typeface="Verdana"/>
              <a:ea typeface="+mn-ea"/>
              <a:cs typeface="+mn-cs"/>
            </a:endParaRP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Kwantitatief én kwalitatief </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19 professionals geïnterviewd van 12 organisaties</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Onderzoek en rapport ingesteld rondom 3 functies waar opvang aan kan voldoen</a:t>
            </a:r>
          </a:p>
          <a:p>
            <a:pPr marL="311079" marR="0" lvl="0"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endParaRPr kumimoji="0" lang="nl-NL" sz="1814" b="0" i="0" u="none" strike="noStrike" kern="1200" cap="none" spc="0" normalizeH="0" baseline="0" noProof="0" dirty="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endParaRPr kumimoji="0" lang="nl-NL" sz="1633" b="1" i="0" u="none" strike="noStrike" kern="1200" cap="none" spc="0" normalizeH="0" baseline="0" noProof="0" dirty="0">
              <a:ln>
                <a:noFill/>
              </a:ln>
              <a:solidFill>
                <a:srgbClr val="003660"/>
              </a:solidFill>
              <a:effectLst/>
              <a:uLnTx/>
              <a:uFillTx/>
              <a:latin typeface="Verdana"/>
              <a:ea typeface="+mn-ea"/>
              <a:cs typeface="+mn-cs"/>
            </a:endParaRPr>
          </a:p>
        </p:txBody>
      </p:sp>
      <p:sp>
        <p:nvSpPr>
          <p:cNvPr id="10" name="Tijdelijke aanduiding voor voettekst 4">
            <a:extLst>
              <a:ext uri="{FF2B5EF4-FFF2-40B4-BE49-F238E27FC236}">
                <a16:creationId xmlns:a16="http://schemas.microsoft.com/office/drawing/2014/main" id="{6E5092C0-1F85-417E-A04C-E0FE4D745C4D}"/>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523382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61EC-F348-5D4F-A076-3E6668758E89}"/>
              </a:ext>
            </a:extLst>
          </p:cNvPr>
          <p:cNvSpPr>
            <a:spLocks noGrp="1"/>
          </p:cNvSpPr>
          <p:nvPr>
            <p:ph type="title"/>
          </p:nvPr>
        </p:nvSpPr>
        <p:spPr>
          <a:prstGeom prst="rect">
            <a:avLst/>
          </a:prstGeom>
          <a:solidFill>
            <a:schemeClr val="accent1"/>
          </a:solidFill>
        </p:spPr>
        <p:txBody>
          <a:bodyPr/>
          <a:lstStyle/>
          <a:p>
            <a:r>
              <a:rPr lang="nl-NL" dirty="0"/>
              <a:t>Onderzoek GGD Haaglanden </a:t>
            </a:r>
            <a:endParaRPr lang="x-none" dirty="0"/>
          </a:p>
        </p:txBody>
      </p:sp>
      <p:sp>
        <p:nvSpPr>
          <p:cNvPr id="18" name="Text Placeholder 17">
            <a:extLst>
              <a:ext uri="{FF2B5EF4-FFF2-40B4-BE49-F238E27FC236}">
                <a16:creationId xmlns:a16="http://schemas.microsoft.com/office/drawing/2014/main" id="{93683038-FB58-7445-83B8-DFBF55E5B8B8}"/>
              </a:ext>
            </a:extLst>
          </p:cNvPr>
          <p:cNvSpPr>
            <a:spLocks noGrp="1"/>
          </p:cNvSpPr>
          <p:nvPr>
            <p:ph type="body" sz="quarter" idx="16"/>
          </p:nvPr>
        </p:nvSpPr>
        <p:spPr>
          <a:solidFill>
            <a:schemeClr val="accent1"/>
          </a:solidFill>
        </p:spPr>
        <p:txBody>
          <a:bodyPr/>
          <a:lstStyle/>
          <a:p>
            <a:r>
              <a:rPr lang="en-US" dirty="0"/>
              <a:t>1</a:t>
            </a:r>
            <a:endParaRPr lang="x-none" dirty="0"/>
          </a:p>
        </p:txBody>
      </p:sp>
      <p:sp>
        <p:nvSpPr>
          <p:cNvPr id="5" name="Slide Number Placeholder 4">
            <a:extLst>
              <a:ext uri="{FF2B5EF4-FFF2-40B4-BE49-F238E27FC236}">
                <a16:creationId xmlns:a16="http://schemas.microsoft.com/office/drawing/2014/main" id="{E813709F-FDEF-7645-9C19-4176FD4E0029}"/>
              </a:ext>
            </a:extLst>
          </p:cNvPr>
          <p:cNvSpPr>
            <a:spLocks noGrp="1"/>
          </p:cNvSpPr>
          <p:nvPr>
            <p:ph type="sldNum" sz="quarter" idx="19"/>
          </p:nvPr>
        </p:nvSpPr>
        <p:spPr/>
        <p:txBody>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
        <p:nvSpPr>
          <p:cNvPr id="44" name="Tekstvak 43">
            <a:hlinkClick r:id="rId2" action="ppaction://hlinksldjump"/>
            <a:extLst>
              <a:ext uri="{FF2B5EF4-FFF2-40B4-BE49-F238E27FC236}">
                <a16:creationId xmlns:a16="http://schemas.microsoft.com/office/drawing/2014/main" id="{84785162-87E3-43F9-B7EB-07A0CEB0B233}"/>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7" name="Rechthoek 46">
            <a:extLst>
              <a:ext uri="{FF2B5EF4-FFF2-40B4-BE49-F238E27FC236}">
                <a16:creationId xmlns:a16="http://schemas.microsoft.com/office/drawing/2014/main" id="{9D117E42-4249-4590-A822-05EE6853DE58}"/>
              </a:ext>
            </a:extLst>
          </p:cNvPr>
          <p:cNvSpPr/>
          <p:nvPr/>
        </p:nvSpPr>
        <p:spPr>
          <a:xfrm>
            <a:off x="307197" y="6246661"/>
            <a:ext cx="3306478" cy="361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 name="Tekstvak 8">
            <a:extLst>
              <a:ext uri="{FF2B5EF4-FFF2-40B4-BE49-F238E27FC236}">
                <a16:creationId xmlns:a16="http://schemas.microsoft.com/office/drawing/2014/main" id="{9662F4BB-BC4E-4499-8BE5-248913001125}"/>
              </a:ext>
            </a:extLst>
          </p:cNvPr>
          <p:cNvSpPr txBox="1"/>
          <p:nvPr/>
        </p:nvSpPr>
        <p:spPr>
          <a:xfrm>
            <a:off x="1457970" y="1004170"/>
            <a:ext cx="9242332" cy="2828403"/>
          </a:xfrm>
          <a:prstGeom prst="rect">
            <a:avLst/>
          </a:prstGeom>
          <a:solidFill>
            <a:schemeClr val="bg2"/>
          </a:solidFill>
        </p:spPr>
        <p:txBody>
          <a:bodyPr wrap="square" rtlCol="0">
            <a:spAutoFit/>
          </a:bodyPr>
          <a:lstStyle/>
          <a:p>
            <a:pPr marL="0" marR="0" lvl="0" indent="0" algn="l" defTabSz="946094" rtl="0" eaLnBrk="1" fontAlgn="auto" latinLnBrk="0" hangingPunct="1">
              <a:lnSpc>
                <a:spcPct val="100000"/>
              </a:lnSpc>
              <a:spcBef>
                <a:spcPts val="0"/>
              </a:spcBef>
              <a:spcAft>
                <a:spcPts val="0"/>
              </a:spcAft>
              <a:buClr>
                <a:srgbClr val="B71C72"/>
              </a:buClr>
              <a:buSzTx/>
              <a:buFontTx/>
              <a:buNone/>
              <a:tabLst/>
              <a:defRPr/>
            </a:pPr>
            <a:r>
              <a:rPr kumimoji="0" lang="nl-NL" sz="2540" b="1" i="0" u="none" strike="noStrike" kern="1200" cap="none" spc="0" normalizeH="0" baseline="0" noProof="0" dirty="0">
                <a:ln>
                  <a:noFill/>
                </a:ln>
                <a:solidFill>
                  <a:srgbClr val="003660"/>
                </a:solidFill>
                <a:effectLst/>
                <a:uLnTx/>
                <a:uFillTx/>
                <a:latin typeface="Verdana"/>
                <a:ea typeface="+mn-ea"/>
                <a:cs typeface="+mn-cs"/>
              </a:rPr>
              <a:t>Functies van opvang</a:t>
            </a:r>
            <a:r>
              <a:rPr kumimoji="0" lang="nl-NL" sz="1814" b="1" i="0" u="none" strike="noStrike" kern="1200" cap="none" spc="0" normalizeH="0" baseline="30000" noProof="0" dirty="0">
                <a:ln>
                  <a:noFill/>
                </a:ln>
                <a:solidFill>
                  <a:srgbClr val="003660"/>
                </a:solidFill>
                <a:effectLst/>
                <a:uLnTx/>
                <a:uFillTx/>
                <a:latin typeface="Verdana"/>
                <a:ea typeface="+mn-ea"/>
                <a:cs typeface="+mn-cs"/>
              </a:rPr>
              <a:t>*</a:t>
            </a:r>
            <a:r>
              <a:rPr kumimoji="0" lang="nl-NL" sz="2540" b="1" i="0" u="none" strike="noStrike" kern="1200" cap="none" spc="0" normalizeH="0" baseline="0" noProof="0" dirty="0">
                <a:ln>
                  <a:noFill/>
                </a:ln>
                <a:solidFill>
                  <a:srgbClr val="003660"/>
                </a:solidFill>
                <a:effectLst/>
                <a:uLnTx/>
                <a:uFillTx/>
                <a:latin typeface="Verdana"/>
                <a:ea typeface="+mn-ea"/>
                <a:cs typeface="+mn-cs"/>
              </a:rPr>
              <a:t>: </a:t>
            </a:r>
          </a:p>
          <a:p>
            <a:pPr marL="0" marR="0" lvl="0" indent="0" algn="l" defTabSz="946094" rtl="0" eaLnBrk="1" fontAlgn="auto" latinLnBrk="0" hangingPunct="1">
              <a:lnSpc>
                <a:spcPct val="100000"/>
              </a:lnSpc>
              <a:spcBef>
                <a:spcPts val="0"/>
              </a:spcBef>
              <a:spcAft>
                <a:spcPts val="0"/>
              </a:spcAft>
              <a:buClr>
                <a:srgbClr val="B71C72"/>
              </a:buClr>
              <a:buSzTx/>
              <a:buFontTx/>
              <a:buNone/>
              <a:tabLst/>
              <a:defRPr/>
            </a:pPr>
            <a:endParaRPr kumimoji="0" lang="nl-NL" sz="2177" b="1" i="0" u="none" strike="noStrike" kern="1200" cap="none" spc="0" normalizeH="0" baseline="0" noProof="0" dirty="0">
              <a:ln>
                <a:noFill/>
              </a:ln>
              <a:solidFill>
                <a:srgbClr val="003660"/>
              </a:solidFill>
              <a:effectLst/>
              <a:uLnTx/>
              <a:uFillTx/>
              <a:latin typeface="Verdana"/>
              <a:ea typeface="+mn-ea"/>
              <a:cs typeface="+mn-cs"/>
            </a:endParaRP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2177" b="0" i="0" u="none" strike="noStrike" kern="1200" cap="none" spc="0" normalizeH="0" baseline="0" noProof="0" dirty="0">
                <a:ln>
                  <a:noFill/>
                </a:ln>
                <a:solidFill>
                  <a:srgbClr val="003660"/>
                </a:solidFill>
                <a:effectLst/>
                <a:uLnTx/>
                <a:uFillTx/>
                <a:latin typeface="Verdana"/>
                <a:ea typeface="+mn-ea"/>
                <a:cs typeface="+mn-cs"/>
              </a:rPr>
              <a:t>Asielfunctie</a:t>
            </a: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endParaRPr kumimoji="0" lang="nl-NL" sz="2177" b="0" i="0" u="none" strike="noStrike" kern="1200" cap="none" spc="0" normalizeH="0" baseline="0" noProof="0" dirty="0">
              <a:ln>
                <a:noFill/>
              </a:ln>
              <a:solidFill>
                <a:srgbClr val="003660"/>
              </a:solidFill>
              <a:effectLst/>
              <a:uLnTx/>
              <a:uFillTx/>
              <a:latin typeface="Verdana"/>
              <a:ea typeface="+mn-ea"/>
              <a:cs typeface="+mn-cs"/>
            </a:endParaRP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2177" b="0" i="0" u="none" strike="noStrike" kern="1200" cap="none" spc="0" normalizeH="0" baseline="0" noProof="0" dirty="0">
                <a:ln>
                  <a:noFill/>
                </a:ln>
                <a:solidFill>
                  <a:srgbClr val="003660"/>
                </a:solidFill>
                <a:effectLst/>
                <a:uLnTx/>
                <a:uFillTx/>
                <a:latin typeface="Verdana"/>
                <a:ea typeface="+mn-ea"/>
                <a:cs typeface="+mn-cs"/>
              </a:rPr>
              <a:t>Herstelfunctie</a:t>
            </a:r>
          </a:p>
          <a:p>
            <a:pPr marL="473048" marR="0" lvl="1" indent="0" algn="l" defTabSz="946094" rtl="0" eaLnBrk="1" fontAlgn="auto" latinLnBrk="0" hangingPunct="1">
              <a:lnSpc>
                <a:spcPct val="100000"/>
              </a:lnSpc>
              <a:spcBef>
                <a:spcPts val="0"/>
              </a:spcBef>
              <a:spcAft>
                <a:spcPts val="0"/>
              </a:spcAft>
              <a:buClr>
                <a:srgbClr val="006FBA"/>
              </a:buClr>
              <a:buSzTx/>
              <a:buFontTx/>
              <a:buNone/>
              <a:tabLst/>
              <a:defRPr/>
            </a:pPr>
            <a:endParaRPr kumimoji="0" lang="nl-NL" sz="2177" b="0" i="0" u="none" strike="noStrike" kern="1200" cap="none" spc="0" normalizeH="0" baseline="0" noProof="0" dirty="0">
              <a:ln>
                <a:noFill/>
              </a:ln>
              <a:solidFill>
                <a:srgbClr val="003660"/>
              </a:solidFill>
              <a:effectLst/>
              <a:uLnTx/>
              <a:uFillTx/>
              <a:latin typeface="Verdana"/>
              <a:ea typeface="+mn-ea"/>
              <a:cs typeface="+mn-cs"/>
            </a:endParaRPr>
          </a:p>
          <a:p>
            <a:pPr marL="784127" marR="0" lvl="1"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r>
              <a:rPr kumimoji="0" lang="nl-NL" sz="2177" b="0" i="0" u="none" strike="noStrike" kern="1200" cap="none" spc="0" normalizeH="0" baseline="0" noProof="0" dirty="0">
                <a:ln>
                  <a:noFill/>
                </a:ln>
                <a:solidFill>
                  <a:srgbClr val="003660"/>
                </a:solidFill>
                <a:effectLst/>
                <a:uLnTx/>
                <a:uFillTx/>
                <a:latin typeface="Verdana"/>
                <a:ea typeface="+mn-ea"/>
                <a:cs typeface="+mn-cs"/>
              </a:rPr>
              <a:t>Transitiefunctie</a:t>
            </a:r>
          </a:p>
          <a:p>
            <a:pPr marL="311079" marR="0" lvl="0" indent="-311079" algn="l" defTabSz="946094" rtl="0" eaLnBrk="1" fontAlgn="auto" latinLnBrk="0" hangingPunct="1">
              <a:lnSpc>
                <a:spcPct val="100000"/>
              </a:lnSpc>
              <a:spcBef>
                <a:spcPts val="0"/>
              </a:spcBef>
              <a:spcAft>
                <a:spcPts val="0"/>
              </a:spcAft>
              <a:buClr>
                <a:srgbClr val="006FBA"/>
              </a:buClr>
              <a:buSzTx/>
              <a:buFont typeface="Arial" panose="020B0604020202020204" pitchFamily="34" charset="0"/>
              <a:buChar char="•"/>
              <a:tabLst/>
              <a:defRPr/>
            </a:pPr>
            <a:endParaRPr kumimoji="0" lang="nl-NL" sz="2177" b="0" i="0" u="none" strike="noStrike" kern="1200" cap="none" spc="0" normalizeH="0" baseline="0" noProof="0" dirty="0">
              <a:ln>
                <a:noFill/>
              </a:ln>
              <a:solidFill>
                <a:srgbClr val="003660"/>
              </a:solidFill>
              <a:effectLst/>
              <a:uLnTx/>
              <a:uFillTx/>
              <a:latin typeface="Verdana"/>
              <a:ea typeface="+mn-ea"/>
              <a:cs typeface="+mn-cs"/>
            </a:endParaRPr>
          </a:p>
        </p:txBody>
      </p:sp>
      <p:sp>
        <p:nvSpPr>
          <p:cNvPr id="10" name="Tekstvak 9">
            <a:extLst>
              <a:ext uri="{FF2B5EF4-FFF2-40B4-BE49-F238E27FC236}">
                <a16:creationId xmlns:a16="http://schemas.microsoft.com/office/drawing/2014/main" id="{05AAEF68-95A9-421C-A284-16F50C9C1354}"/>
              </a:ext>
            </a:extLst>
          </p:cNvPr>
          <p:cNvSpPr txBox="1"/>
          <p:nvPr/>
        </p:nvSpPr>
        <p:spPr>
          <a:xfrm>
            <a:off x="5246203" y="5686509"/>
            <a:ext cx="5786909" cy="560153"/>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998" b="0" i="0" u="none" strike="noStrike" kern="1200" cap="none" spc="0" normalizeH="0" baseline="0" noProof="0" dirty="0">
                <a:ln>
                  <a:noFill/>
                </a:ln>
                <a:solidFill>
                  <a:srgbClr val="000000"/>
                </a:solidFill>
                <a:effectLst/>
                <a:uLnTx/>
                <a:uFillTx/>
                <a:latin typeface="Verdana"/>
                <a:ea typeface="+mn-ea"/>
                <a:cs typeface="+mn-cs"/>
              </a:rPr>
              <a:t>*</a:t>
            </a:r>
            <a:r>
              <a:rPr kumimoji="0" lang="nl-NL" sz="907" b="0" i="0" u="none" strike="noStrike" kern="1200" cap="none" spc="0" normalizeH="0" baseline="0" noProof="0" dirty="0">
                <a:ln>
                  <a:noFill/>
                </a:ln>
                <a:solidFill>
                  <a:srgbClr val="000000"/>
                </a:solidFill>
                <a:effectLst/>
                <a:uLnTx/>
                <a:uFillTx/>
                <a:latin typeface="Verdana"/>
                <a:ea typeface="+mn-ea"/>
                <a:cs typeface="+mn-cs"/>
              </a:rPr>
              <a:t>Wolf, J., Jonker, I., Nicholas, S., Meertens, V., &amp; Pas, S. te (2006). Maat en baat van de vrouwenopvang: Onderzoek naar vraag en aanbod. Amsterdam: SWP</a:t>
            </a:r>
            <a:r>
              <a:rPr kumimoji="0" lang="nl-NL" sz="953" b="0" i="0" u="none" strike="noStrike" kern="1200" cap="none" spc="0" normalizeH="0" baseline="0" noProof="0" dirty="0">
                <a:ln>
                  <a:noFill/>
                </a:ln>
                <a:solidFill>
                  <a:srgbClr val="000000"/>
                </a:solidFill>
                <a:effectLst/>
                <a:uLnTx/>
                <a:uFillTx/>
                <a:latin typeface="Verdana"/>
                <a:ea typeface="+mn-ea"/>
                <a:cs typeface="+mn-cs"/>
              </a:rPr>
              <a:t>.</a:t>
            </a:r>
          </a:p>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089" b="0" i="0" u="none" strike="noStrike" kern="1200" cap="none" spc="0" normalizeH="0" baseline="0" noProof="0" dirty="0">
              <a:ln>
                <a:noFill/>
              </a:ln>
              <a:solidFill>
                <a:srgbClr val="000000"/>
              </a:solidFill>
              <a:effectLst/>
              <a:uLnTx/>
              <a:uFillTx/>
              <a:latin typeface="Verdana"/>
              <a:ea typeface="+mn-ea"/>
              <a:cs typeface="+mn-cs"/>
            </a:endParaRPr>
          </a:p>
        </p:txBody>
      </p:sp>
      <p:sp>
        <p:nvSpPr>
          <p:cNvPr id="11" name="Tijdelijke aanduiding voor voettekst 4">
            <a:extLst>
              <a:ext uri="{FF2B5EF4-FFF2-40B4-BE49-F238E27FC236}">
                <a16:creationId xmlns:a16="http://schemas.microsoft.com/office/drawing/2014/main" id="{6266E0B5-E172-4565-8FAF-D68E414D320A}"/>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3111609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61EC-F348-5D4F-A076-3E6668758E89}"/>
              </a:ext>
            </a:extLst>
          </p:cNvPr>
          <p:cNvSpPr>
            <a:spLocks noGrp="1"/>
          </p:cNvSpPr>
          <p:nvPr>
            <p:ph type="title"/>
          </p:nvPr>
        </p:nvSpPr>
        <p:spPr>
          <a:prstGeom prst="rect">
            <a:avLst/>
          </a:prstGeom>
          <a:solidFill>
            <a:schemeClr val="accent1"/>
          </a:solidFill>
        </p:spPr>
        <p:txBody>
          <a:bodyPr/>
          <a:lstStyle/>
          <a:p>
            <a:r>
              <a:rPr lang="nl-NL" dirty="0"/>
              <a:t>Resultaten   </a:t>
            </a:r>
            <a:endParaRPr lang="x-none" dirty="0"/>
          </a:p>
        </p:txBody>
      </p:sp>
      <p:sp>
        <p:nvSpPr>
          <p:cNvPr id="18" name="Text Placeholder 17">
            <a:extLst>
              <a:ext uri="{FF2B5EF4-FFF2-40B4-BE49-F238E27FC236}">
                <a16:creationId xmlns:a16="http://schemas.microsoft.com/office/drawing/2014/main" id="{93683038-FB58-7445-83B8-DFBF55E5B8B8}"/>
              </a:ext>
            </a:extLst>
          </p:cNvPr>
          <p:cNvSpPr>
            <a:spLocks noGrp="1"/>
          </p:cNvSpPr>
          <p:nvPr>
            <p:ph type="body" sz="quarter" idx="16"/>
          </p:nvPr>
        </p:nvSpPr>
        <p:spPr>
          <a:solidFill>
            <a:schemeClr val="accent1"/>
          </a:solidFill>
        </p:spPr>
        <p:txBody>
          <a:bodyPr/>
          <a:lstStyle/>
          <a:p>
            <a:r>
              <a:rPr lang="en-US" dirty="0"/>
              <a:t>1</a:t>
            </a:r>
            <a:endParaRPr lang="x-none" dirty="0"/>
          </a:p>
        </p:txBody>
      </p:sp>
      <p:sp>
        <p:nvSpPr>
          <p:cNvPr id="44" name="Tekstvak 43">
            <a:hlinkClick r:id="rId3" action="ppaction://hlinksldjump"/>
            <a:extLst>
              <a:ext uri="{FF2B5EF4-FFF2-40B4-BE49-F238E27FC236}">
                <a16:creationId xmlns:a16="http://schemas.microsoft.com/office/drawing/2014/main" id="{84785162-87E3-43F9-B7EB-07A0CEB0B233}"/>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7" name="Rechthoek 46">
            <a:extLst>
              <a:ext uri="{FF2B5EF4-FFF2-40B4-BE49-F238E27FC236}">
                <a16:creationId xmlns:a16="http://schemas.microsoft.com/office/drawing/2014/main" id="{9D117E42-4249-4590-A822-05EE6853DE58}"/>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 name="Rechthoek 3">
            <a:extLst>
              <a:ext uri="{FF2B5EF4-FFF2-40B4-BE49-F238E27FC236}">
                <a16:creationId xmlns:a16="http://schemas.microsoft.com/office/drawing/2014/main" id="{BD4A43BE-FFC7-419E-9471-D42306F17A33}"/>
              </a:ext>
            </a:extLst>
          </p:cNvPr>
          <p:cNvSpPr/>
          <p:nvPr/>
        </p:nvSpPr>
        <p:spPr>
          <a:xfrm>
            <a:off x="1879321" y="862890"/>
            <a:ext cx="8756552" cy="3707875"/>
          </a:xfrm>
          <a:prstGeom prst="rect">
            <a:avLst/>
          </a:prstGeom>
        </p:spPr>
        <p:txBody>
          <a:bodyPr wrap="square">
            <a:spAutoFit/>
          </a:bodyPr>
          <a:lstStyle/>
          <a:p>
            <a:pPr marL="473048" marR="0" lvl="1" indent="0" algn="l" defTabSz="946094" rtl="0" eaLnBrk="1" fontAlgn="auto" latinLnBrk="0" hangingPunct="1">
              <a:lnSpc>
                <a:spcPct val="100000"/>
              </a:lnSpc>
              <a:spcBef>
                <a:spcPts val="0"/>
              </a:spcBef>
              <a:spcAft>
                <a:spcPts val="0"/>
              </a:spcAft>
              <a:buClr>
                <a:srgbClr val="003660"/>
              </a:buClr>
              <a:buSzTx/>
              <a:buFontTx/>
              <a:buNone/>
              <a:tabLst/>
              <a:defRPr/>
            </a:pPr>
            <a:endParaRPr kumimoji="0" lang="nl-NL" sz="1814" b="0" i="0" u="none" strike="noStrike" kern="1200" cap="none" spc="0" normalizeH="0" baseline="0" noProof="0" dirty="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     </a:t>
            </a:r>
            <a:r>
              <a:rPr kumimoji="0" lang="nl-NL" sz="1814" b="1" i="0" u="none" strike="noStrike" kern="1200" cap="none" spc="0" normalizeH="0" baseline="0" noProof="0" dirty="0">
                <a:ln>
                  <a:noFill/>
                </a:ln>
                <a:solidFill>
                  <a:srgbClr val="003660"/>
                </a:solidFill>
                <a:effectLst/>
                <a:uLnTx/>
                <a:uFillTx/>
                <a:latin typeface="Verdana"/>
                <a:ea typeface="+mn-ea"/>
                <a:cs typeface="+mn-cs"/>
              </a:rPr>
              <a:t>Aan asielfunctie werd voldaan</a:t>
            </a: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br>
              <a:rPr kumimoji="0" lang="nl-NL" sz="953" b="0" i="0" u="none" strike="noStrike" kern="1200" cap="none" spc="0" normalizeH="0" baseline="0" noProof="0" dirty="0">
                <a:ln>
                  <a:noFill/>
                </a:ln>
                <a:solidFill>
                  <a:srgbClr val="FFFFFF"/>
                </a:solidFill>
                <a:effectLst/>
                <a:uLnTx/>
                <a:uFillTx/>
                <a:latin typeface="Verdana"/>
                <a:ea typeface="+mn-ea"/>
                <a:cs typeface="+mn-cs"/>
              </a:rPr>
            </a:br>
            <a:endParaRPr kumimoji="0" lang="nl-NL" sz="953" b="0" i="0" u="none" strike="noStrike" kern="1200" cap="none" spc="0" normalizeH="0" baseline="0" noProof="0" dirty="0">
              <a:ln>
                <a:noFill/>
              </a:ln>
              <a:solidFill>
                <a:srgbClr val="FFFFFF"/>
              </a:solidFill>
              <a:effectLst/>
              <a:uLnTx/>
              <a:uFillTx/>
              <a:latin typeface="Verdana"/>
              <a:ea typeface="+mn-ea"/>
              <a:cs typeface="+mn-cs"/>
            </a:endParaRPr>
          </a:p>
          <a:p>
            <a:pPr marL="259232" marR="0" lvl="0" indent="-259232" algn="l" defTabSz="946094" rtl="0" eaLnBrk="1" fontAlgn="auto" latinLnBrk="0" hangingPunct="1">
              <a:lnSpc>
                <a:spcPct val="100000"/>
              </a:lnSpc>
              <a:spcBef>
                <a:spcPts val="0"/>
              </a:spcBef>
              <a:spcAft>
                <a:spcPts val="0"/>
              </a:spcAft>
              <a:buClr>
                <a:srgbClr val="006FBA"/>
              </a:buClr>
              <a:buSzTx/>
              <a:buFont typeface="Wingdings" panose="05000000000000000000" pitchFamily="2" charset="2"/>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Maar kon op enkele punten beter</a:t>
            </a:r>
            <a:endParaRPr kumimoji="0" lang="nl-NL" sz="953" b="0" i="0" u="none" strike="noStrike" kern="1200" cap="none" spc="0" normalizeH="0" baseline="0" noProof="0" dirty="0">
              <a:ln>
                <a:noFill/>
              </a:ln>
              <a:solidFill>
                <a:srgbClr val="003660"/>
              </a:solidFill>
              <a:effectLst/>
              <a:uLnTx/>
              <a:uFillTx/>
              <a:latin typeface="Verdana"/>
              <a:ea typeface="+mn-ea"/>
              <a:cs typeface="+mn-cs"/>
            </a:endParaRPr>
          </a:p>
          <a:p>
            <a:pPr marL="259232" marR="0" lvl="0" indent="-259232" algn="l" defTabSz="946094" rtl="0" eaLnBrk="1" fontAlgn="auto" latinLnBrk="0" hangingPunct="1">
              <a:lnSpc>
                <a:spcPct val="100000"/>
              </a:lnSpc>
              <a:spcBef>
                <a:spcPts val="0"/>
              </a:spcBef>
              <a:spcAft>
                <a:spcPts val="0"/>
              </a:spcAft>
              <a:buClr>
                <a:srgbClr val="006FBA"/>
              </a:buClr>
              <a:buSzTx/>
              <a:buFont typeface="Wingdings" panose="05000000000000000000" pitchFamily="2" charset="2"/>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Er is hard, maar ad hoc, gewerkt aan méér (ondersteuning en doorverwijzing), maar niet alle kansen zijn benut</a:t>
            </a:r>
            <a:endParaRPr kumimoji="0" lang="nl-NL" sz="953" b="0" i="0" u="none" strike="noStrike" kern="1200" cap="none" spc="0" normalizeH="0" baseline="0" noProof="0" dirty="0">
              <a:ln>
                <a:noFill/>
              </a:ln>
              <a:solidFill>
                <a:srgbClr val="FFFFFF"/>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endParaRPr kumimoji="0" lang="nl-NL" sz="1814" b="1" i="0" u="none" strike="noStrike" kern="1200" cap="none" spc="0" normalizeH="0" baseline="0" noProof="0" dirty="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r>
              <a:rPr kumimoji="0" lang="nl-NL" sz="1814" b="1" i="0" u="sng" strike="noStrike" kern="1200" cap="none" spc="0" normalizeH="0" baseline="0" noProof="0" dirty="0">
                <a:ln>
                  <a:noFill/>
                </a:ln>
                <a:solidFill>
                  <a:srgbClr val="003660"/>
                </a:solidFill>
                <a:effectLst/>
                <a:uLnTx/>
                <a:uFillTx/>
                <a:latin typeface="Verdana"/>
                <a:ea typeface="+mn-ea"/>
                <a:cs typeface="+mn-cs"/>
              </a:rPr>
              <a:t>Conclusie</a:t>
            </a:r>
            <a:r>
              <a:rPr kumimoji="0" lang="nl-NL" sz="1814" b="1" i="0" u="none" strike="noStrike" kern="1200" cap="none" spc="0" normalizeH="0" baseline="0" noProof="0" dirty="0">
                <a:ln>
                  <a:noFill/>
                </a:ln>
                <a:solidFill>
                  <a:srgbClr val="003660"/>
                </a:solidFill>
                <a:effectLst/>
                <a:uLnTx/>
                <a:uFillTx/>
                <a:latin typeface="Verdana"/>
                <a:ea typeface="+mn-ea"/>
                <a:cs typeface="+mn-cs"/>
              </a:rPr>
              <a:t>: </a:t>
            </a:r>
            <a:r>
              <a:rPr kumimoji="0" lang="nl-NL" sz="1814" b="0" i="0" u="none" strike="noStrike" kern="1200" cap="none" spc="0" normalizeH="0" baseline="0" noProof="0" dirty="0">
                <a:ln>
                  <a:noFill/>
                </a:ln>
                <a:solidFill>
                  <a:srgbClr val="003660"/>
                </a:solidFill>
                <a:effectLst/>
                <a:uLnTx/>
                <a:uFillTx/>
                <a:latin typeface="Verdana"/>
                <a:ea typeface="+mn-ea"/>
                <a:cs typeface="+mn-cs"/>
              </a:rPr>
              <a:t>dak- en thuislozen hadden een slaapplek; maar kansen om ze méér te bieden, zijn onvoldoende gegrepen</a:t>
            </a: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endParaRPr kumimoji="0" lang="nl-NL" sz="1814" b="0" i="0" u="none" strike="noStrike" kern="1200" cap="none" spc="0" normalizeH="0" baseline="0" noProof="0" dirty="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r>
              <a:rPr kumimoji="0" lang="nl-NL" sz="1814" b="1" i="0" u="sng" strike="noStrike" kern="1200" cap="none" spc="0" normalizeH="0" baseline="0" noProof="0" dirty="0">
                <a:ln>
                  <a:noFill/>
                </a:ln>
                <a:solidFill>
                  <a:srgbClr val="003660"/>
                </a:solidFill>
                <a:effectLst/>
                <a:uLnTx/>
                <a:uFillTx/>
                <a:latin typeface="Verdana"/>
                <a:ea typeface="+mn-ea"/>
                <a:cs typeface="+mn-cs"/>
              </a:rPr>
              <a:t>Aanbevelingen</a:t>
            </a:r>
            <a:r>
              <a:rPr kumimoji="0" lang="nl-NL" sz="1814" b="1" i="0" u="none" strike="noStrike" kern="1200" cap="none" spc="0" normalizeH="0" baseline="0" noProof="0" dirty="0">
                <a:ln>
                  <a:noFill/>
                </a:ln>
                <a:solidFill>
                  <a:srgbClr val="003660"/>
                </a:solidFill>
                <a:effectLst/>
                <a:uLnTx/>
                <a:uFillTx/>
                <a:latin typeface="Verdana"/>
                <a:ea typeface="+mn-ea"/>
                <a:cs typeface="+mn-cs"/>
              </a:rPr>
              <a:t>: </a:t>
            </a:r>
            <a:r>
              <a:rPr kumimoji="0" lang="nl-NL" sz="1814" b="0" i="0" u="none" strike="noStrike" kern="1200" cap="none" spc="0" normalizeH="0" baseline="0" noProof="0" dirty="0">
                <a:ln>
                  <a:noFill/>
                </a:ln>
                <a:solidFill>
                  <a:srgbClr val="003660"/>
                </a:solidFill>
                <a:effectLst/>
                <a:uLnTx/>
                <a:uFillTx/>
                <a:latin typeface="Verdana"/>
                <a:ea typeface="+mn-ea"/>
                <a:cs typeface="+mn-cs"/>
              </a:rPr>
              <a:t>ontwikkel een visie, bepaal doelen en betrek daarbij professionals. </a:t>
            </a:r>
          </a:p>
          <a:p>
            <a:pPr marL="0" marR="0" lvl="0" indent="0" algn="l" defTabSz="946094" rtl="0" eaLnBrk="1" fontAlgn="auto" latinLnBrk="0" hangingPunct="1">
              <a:lnSpc>
                <a:spcPct val="100000"/>
              </a:lnSpc>
              <a:spcBef>
                <a:spcPts val="0"/>
              </a:spcBef>
              <a:spcAft>
                <a:spcPts val="0"/>
              </a:spcAft>
              <a:buClr>
                <a:srgbClr val="003660"/>
              </a:buClr>
              <a:buSzTx/>
              <a:buFontTx/>
              <a:buNone/>
              <a:tabLst/>
              <a:defRPr/>
            </a:pPr>
            <a:endParaRPr kumimoji="0" lang="nl-NL" sz="1633" b="1" i="0" u="none" strike="noStrike" kern="1200" cap="none" spc="0" normalizeH="0" baseline="0" noProof="0" dirty="0">
              <a:ln>
                <a:noFill/>
              </a:ln>
              <a:solidFill>
                <a:srgbClr val="003660"/>
              </a:solidFill>
              <a:effectLst/>
              <a:uLnTx/>
              <a:uFillTx/>
              <a:latin typeface="Verdana"/>
              <a:ea typeface="+mn-ea"/>
              <a:cs typeface="+mn-cs"/>
            </a:endParaRPr>
          </a:p>
        </p:txBody>
      </p:sp>
      <p:pic>
        <p:nvPicPr>
          <p:cNvPr id="6" name="Graphic 5" descr="Badge Tick1 met effen opvulling">
            <a:extLst>
              <a:ext uri="{FF2B5EF4-FFF2-40B4-BE49-F238E27FC236}">
                <a16:creationId xmlns:a16="http://schemas.microsoft.com/office/drawing/2014/main" id="{39428C6D-2E26-4B68-8D40-C96E3811D6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56128" y="930431"/>
            <a:ext cx="704332" cy="704332"/>
          </a:xfrm>
          <a:prstGeom prst="rect">
            <a:avLst/>
          </a:prstGeom>
        </p:spPr>
      </p:pic>
      <p:sp>
        <p:nvSpPr>
          <p:cNvPr id="9" name="Tijdelijke aanduiding voor voettekst 4">
            <a:extLst>
              <a:ext uri="{FF2B5EF4-FFF2-40B4-BE49-F238E27FC236}">
                <a16:creationId xmlns:a16="http://schemas.microsoft.com/office/drawing/2014/main" id="{DC1ECC81-EFCC-4605-88E2-8DD796DE52E2}"/>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425936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B393C0-81CF-42C1-9CA5-CD1B958F7A65}"/>
              </a:ext>
            </a:extLst>
          </p:cNvPr>
          <p:cNvSpPr>
            <a:spLocks noGrp="1"/>
          </p:cNvSpPr>
          <p:nvPr>
            <p:ph type="title"/>
          </p:nvPr>
        </p:nvSpPr>
        <p:spPr>
          <a:solidFill>
            <a:schemeClr val="accent6"/>
          </a:solidFill>
        </p:spPr>
        <p:txBody>
          <a:bodyPr lIns="82953" tIns="41476" rIns="2580025" bIns="41476" anchor="ctr">
            <a:noAutofit/>
          </a:bodyPr>
          <a:lstStyle/>
          <a:p>
            <a:r>
              <a:rPr lang="nl-NL" dirty="0">
                <a:latin typeface="Verdana"/>
                <a:ea typeface="Verdana"/>
                <a:cs typeface="Arial"/>
              </a:rPr>
              <a:t>Straatteam Den Haag</a:t>
            </a:r>
            <a:endParaRPr lang="nl-NL" dirty="0"/>
          </a:p>
        </p:txBody>
      </p:sp>
      <p:sp>
        <p:nvSpPr>
          <p:cNvPr id="3" name="Tijdelijke aanduiding voor tekst 2">
            <a:extLst>
              <a:ext uri="{FF2B5EF4-FFF2-40B4-BE49-F238E27FC236}">
                <a16:creationId xmlns:a16="http://schemas.microsoft.com/office/drawing/2014/main" id="{EBC218C2-5BC1-4696-832D-06207EBEB054}"/>
              </a:ext>
            </a:extLst>
          </p:cNvPr>
          <p:cNvSpPr>
            <a:spLocks noGrp="1"/>
          </p:cNvSpPr>
          <p:nvPr>
            <p:ph type="body" sz="quarter" idx="16"/>
          </p:nvPr>
        </p:nvSpPr>
        <p:spPr>
          <a:solidFill>
            <a:schemeClr val="accent6"/>
          </a:solidFill>
        </p:spPr>
        <p:txBody>
          <a:bodyPr/>
          <a:lstStyle/>
          <a:p>
            <a:r>
              <a:rPr lang="nl-NL" dirty="0"/>
              <a:t>2</a:t>
            </a:r>
          </a:p>
        </p:txBody>
      </p:sp>
      <p:sp>
        <p:nvSpPr>
          <p:cNvPr id="8" name="Rechthoek 7">
            <a:extLst>
              <a:ext uri="{FF2B5EF4-FFF2-40B4-BE49-F238E27FC236}">
                <a16:creationId xmlns:a16="http://schemas.microsoft.com/office/drawing/2014/main" id="{05753E5F-B8D5-44DA-BB57-0E00558AA58D}"/>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 name="Tekstvak 8">
            <a:extLst>
              <a:ext uri="{FF2B5EF4-FFF2-40B4-BE49-F238E27FC236}">
                <a16:creationId xmlns:a16="http://schemas.microsoft.com/office/drawing/2014/main" id="{80122A34-9417-4BB3-B3C0-AF90F36A308E}"/>
              </a:ext>
            </a:extLst>
          </p:cNvPr>
          <p:cNvSpPr txBox="1"/>
          <p:nvPr/>
        </p:nvSpPr>
        <p:spPr>
          <a:xfrm>
            <a:off x="7399613" y="3859704"/>
            <a:ext cx="3285506" cy="1615833"/>
          </a:xfrm>
          <a:prstGeom prst="roundRect">
            <a:avLst/>
          </a:prstGeom>
          <a:solidFill>
            <a:schemeClr val="accent6">
              <a:alpha val="95000"/>
            </a:schemeClr>
          </a:solidFill>
        </p:spPr>
        <p:txBody>
          <a:bodyPr wrap="square" rtlCol="0">
            <a:spAutoFit/>
          </a:bodyPr>
          <a:lstStyle/>
          <a:p>
            <a:pPr marL="0" marR="0" lvl="0" indent="0" algn="l" defTabSz="946094" rtl="0" eaLnBrk="1" fontAlgn="auto" latinLnBrk="0" hangingPunct="1">
              <a:lnSpc>
                <a:spcPct val="100000"/>
              </a:lnSpc>
              <a:spcBef>
                <a:spcPts val="0"/>
              </a:spcBef>
              <a:spcAft>
                <a:spcPts val="0"/>
              </a:spcAft>
              <a:buClr>
                <a:srgbClr val="FFFFFF"/>
              </a:buClr>
              <a:buSzTx/>
              <a:buFontTx/>
              <a:buNone/>
              <a:tabLst/>
              <a:defRPr/>
            </a:pPr>
            <a:r>
              <a:rPr kumimoji="0" lang="nl-NL" sz="1633" b="0" i="0" u="none" strike="noStrike" kern="1200" cap="none" spc="0" normalizeH="0" baseline="0" noProof="0" dirty="0">
                <a:ln>
                  <a:noFill/>
                </a:ln>
                <a:solidFill>
                  <a:srgbClr val="FFFFFF"/>
                </a:solidFill>
                <a:effectLst/>
                <a:uLnTx/>
                <a:uFillTx/>
                <a:latin typeface="Verdana"/>
                <a:ea typeface="Verdana"/>
                <a:cs typeface="+mn-cs"/>
              </a:rPr>
              <a:t>Onderscheidende kenmerken: </a:t>
            </a:r>
            <a:br>
              <a:rPr kumimoji="0" lang="nl-NL" sz="1633" b="0" i="0" u="none" strike="noStrike" kern="1200" cap="none" spc="0" normalizeH="0" baseline="0" noProof="0" dirty="0">
                <a:ln>
                  <a:noFill/>
                </a:ln>
                <a:solidFill>
                  <a:srgbClr val="FFFFFF"/>
                </a:solidFill>
                <a:effectLst/>
                <a:uLnTx/>
                <a:uFillTx/>
                <a:latin typeface="Verdana"/>
                <a:ea typeface="Verdana"/>
                <a:cs typeface="+mn-cs"/>
              </a:rPr>
            </a:br>
            <a:r>
              <a:rPr kumimoji="0" lang="nl-NL" sz="726" b="0" i="0" u="none" strike="noStrike" kern="1200" cap="none" spc="0" normalizeH="0" baseline="0" noProof="0" dirty="0">
                <a:ln>
                  <a:noFill/>
                </a:ln>
                <a:solidFill>
                  <a:srgbClr val="F6861F"/>
                </a:solidFill>
                <a:effectLst/>
                <a:uLnTx/>
                <a:uFillTx/>
                <a:latin typeface="Verdana"/>
                <a:ea typeface="Verdana"/>
                <a:cs typeface="+mn-cs"/>
              </a:rPr>
              <a:t>.</a:t>
            </a:r>
            <a:endParaRPr kumimoji="0" lang="nl-NL" sz="1633" b="0" i="0" u="none" strike="noStrike" kern="1200" cap="none" spc="0" normalizeH="0" baseline="0" noProof="0" dirty="0">
              <a:ln>
                <a:noFill/>
              </a:ln>
              <a:solidFill>
                <a:srgbClr val="F6861F"/>
              </a:solidFill>
              <a:effectLst/>
              <a:uLnTx/>
              <a:uFillTx/>
              <a:latin typeface="Verdana"/>
              <a:ea typeface="Verdana"/>
              <a:cs typeface="+mn-cs"/>
            </a:endParaRPr>
          </a:p>
          <a:p>
            <a:pPr marL="311079" marR="0" lvl="0" indent="-311079" algn="l" defTabSz="946094"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nl-NL" sz="1633" b="0" i="0" u="none" strike="noStrike" kern="1200" cap="none" spc="0" normalizeH="0" baseline="0" noProof="0" dirty="0">
                <a:ln>
                  <a:noFill/>
                </a:ln>
                <a:solidFill>
                  <a:srgbClr val="FFFFFF"/>
                </a:solidFill>
                <a:effectLst/>
                <a:uLnTx/>
                <a:uFillTx/>
                <a:latin typeface="Verdana"/>
                <a:ea typeface="Verdana"/>
                <a:cs typeface="+mn-cs"/>
              </a:rPr>
              <a:t>Eigen budgetten</a:t>
            </a:r>
          </a:p>
          <a:p>
            <a:pPr marL="311079" marR="0" lvl="0" indent="-311079" algn="l" defTabSz="946094"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nl-NL" sz="1633" b="0" i="0" u="none" strike="noStrike" kern="1200" cap="none" spc="0" normalizeH="0" baseline="0" noProof="0" dirty="0">
                <a:ln>
                  <a:noFill/>
                </a:ln>
                <a:solidFill>
                  <a:srgbClr val="FFFFFF"/>
                </a:solidFill>
                <a:effectLst/>
                <a:uLnTx/>
                <a:uFillTx/>
                <a:latin typeface="Verdana"/>
                <a:ea typeface="Verdana"/>
                <a:cs typeface="+mn-cs"/>
              </a:rPr>
              <a:t>Eigen opleidingsbudget </a:t>
            </a:r>
          </a:p>
          <a:p>
            <a:pPr marL="311079" marR="0" lvl="0" indent="-311079" algn="l" defTabSz="946094"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nl-NL" sz="1633" b="0" i="0" u="none" strike="noStrike" kern="1200" cap="none" spc="0" normalizeH="0" baseline="0" noProof="0" dirty="0">
                <a:ln>
                  <a:noFill/>
                </a:ln>
                <a:solidFill>
                  <a:srgbClr val="FFFFFF"/>
                </a:solidFill>
                <a:effectLst/>
                <a:uLnTx/>
                <a:uFillTx/>
                <a:latin typeface="Verdana"/>
                <a:ea typeface="Verdana"/>
                <a:cs typeface="+mn-cs"/>
              </a:rPr>
              <a:t>Cashbudget </a:t>
            </a:r>
            <a:endParaRPr kumimoji="0" lang="nl-NL" sz="1862" b="0" i="0" u="none" strike="noStrike" kern="1200" cap="none" spc="0" normalizeH="0" baseline="0" noProof="0" dirty="0">
              <a:ln>
                <a:noFill/>
              </a:ln>
              <a:solidFill>
                <a:srgbClr val="000000"/>
              </a:solidFill>
              <a:effectLst/>
              <a:uLnTx/>
              <a:uFillTx/>
              <a:latin typeface="Verdana"/>
              <a:ea typeface="+mn-ea"/>
              <a:cs typeface="+mn-cs"/>
            </a:endParaRPr>
          </a:p>
        </p:txBody>
      </p:sp>
      <p:pic>
        <p:nvPicPr>
          <p:cNvPr id="10" name="Afbeelding 9">
            <a:extLst>
              <a:ext uri="{FF2B5EF4-FFF2-40B4-BE49-F238E27FC236}">
                <a16:creationId xmlns:a16="http://schemas.microsoft.com/office/drawing/2014/main" id="{BC3D5E51-D8C1-4DEB-9345-E66D3DEA05B7}"/>
              </a:ext>
            </a:extLst>
          </p:cNvPr>
          <p:cNvPicPr>
            <a:picLocks noChangeAspect="1"/>
          </p:cNvPicPr>
          <p:nvPr/>
        </p:nvPicPr>
        <p:blipFill rotWithShape="1">
          <a:blip r:embed="rId2"/>
          <a:srcRect l="13956" r="9807"/>
          <a:stretch/>
        </p:blipFill>
        <p:spPr>
          <a:xfrm>
            <a:off x="1669880" y="3859703"/>
            <a:ext cx="3285506" cy="2693525"/>
          </a:xfrm>
          <a:prstGeom prst="roundRect">
            <a:avLst/>
          </a:prstGeom>
        </p:spPr>
      </p:pic>
      <p:sp>
        <p:nvSpPr>
          <p:cNvPr id="18" name="Pijl: gebogen 17">
            <a:extLst>
              <a:ext uri="{FF2B5EF4-FFF2-40B4-BE49-F238E27FC236}">
                <a16:creationId xmlns:a16="http://schemas.microsoft.com/office/drawing/2014/main" id="{D5E3B8C5-1EDC-45AC-AF11-857ABCC2E636}"/>
              </a:ext>
            </a:extLst>
          </p:cNvPr>
          <p:cNvSpPr/>
          <p:nvPr/>
        </p:nvSpPr>
        <p:spPr>
          <a:xfrm rot="10800000">
            <a:off x="4149636" y="3429000"/>
            <a:ext cx="2155704" cy="2201195"/>
          </a:xfrm>
          <a:prstGeom prst="bentArrow">
            <a:avLst>
              <a:gd name="adj1" fmla="val 12778"/>
              <a:gd name="adj2" fmla="val 24731"/>
              <a:gd name="adj3" fmla="val 25000"/>
              <a:gd name="adj4" fmla="val 4375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0000"/>
              </a:solidFill>
              <a:effectLst/>
              <a:uLnTx/>
              <a:uFillTx/>
              <a:latin typeface="Verdana"/>
              <a:ea typeface="+mn-ea"/>
              <a:cs typeface="+mn-cs"/>
            </a:endParaRPr>
          </a:p>
        </p:txBody>
      </p:sp>
      <p:sp>
        <p:nvSpPr>
          <p:cNvPr id="7" name="Tekstvak 6">
            <a:extLst>
              <a:ext uri="{FF2B5EF4-FFF2-40B4-BE49-F238E27FC236}">
                <a16:creationId xmlns:a16="http://schemas.microsoft.com/office/drawing/2014/main" id="{E9FB6E4C-B7D3-433B-9003-90F464ECC465}"/>
              </a:ext>
            </a:extLst>
          </p:cNvPr>
          <p:cNvSpPr txBox="1"/>
          <p:nvPr/>
        </p:nvSpPr>
        <p:spPr>
          <a:xfrm>
            <a:off x="1669880" y="881351"/>
            <a:ext cx="8149608" cy="2601952"/>
          </a:xfrm>
          <a:prstGeom prst="rect">
            <a:avLst/>
          </a:prstGeom>
          <a:noFill/>
        </p:spPr>
        <p:txBody>
          <a:bodyPr wrap="square" lIns="82953" tIns="41476" rIns="82953" bIns="41476" rtlCol="0" anchor="t">
            <a:spAutoFit/>
          </a:bodyPr>
          <a:lstStyle/>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Team van drie: Shanna, Wessel, Arjan</a:t>
            </a: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Outreachend werken </a:t>
            </a: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Domein-overstijgend en vrijheid van handelen</a:t>
            </a: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Lopen overal binnen; van instelling tot politiebureau</a:t>
            </a: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Samenwerking met alle ketenprofessionals</a:t>
            </a: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Samen met Parnassia op één locatie</a:t>
            </a:r>
            <a:endParaRPr kumimoji="0" lang="nl-NL" sz="1862" b="0" i="0" u="none" strike="noStrike" kern="1200" cap="none" spc="0" normalizeH="0" baseline="0" noProof="0" dirty="0">
              <a:ln>
                <a:noFill/>
              </a:ln>
              <a:solidFill>
                <a:srgbClr val="000000"/>
              </a:solidFill>
              <a:effectLst/>
              <a:uLnTx/>
              <a:uFillTx/>
              <a:latin typeface="Verdana"/>
              <a:ea typeface="Verdana"/>
              <a:cs typeface="+mn-cs"/>
            </a:endParaRPr>
          </a:p>
        </p:txBody>
      </p:sp>
      <p:sp>
        <p:nvSpPr>
          <p:cNvPr id="12" name="Tijdelijke aanduiding voor voettekst 4">
            <a:extLst>
              <a:ext uri="{FF2B5EF4-FFF2-40B4-BE49-F238E27FC236}">
                <a16:creationId xmlns:a16="http://schemas.microsoft.com/office/drawing/2014/main" id="{DC0E2D67-ED8E-4D14-988F-0494C50B3CC7}"/>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11641979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635A4D-B810-48EE-BA0B-1162D2FCB2C3}"/>
              </a:ext>
            </a:extLst>
          </p:cNvPr>
          <p:cNvSpPr>
            <a:spLocks noGrp="1"/>
          </p:cNvSpPr>
          <p:nvPr>
            <p:ph type="title"/>
          </p:nvPr>
        </p:nvSpPr>
        <p:spPr>
          <a:solidFill>
            <a:schemeClr val="accent6"/>
          </a:solidFill>
        </p:spPr>
        <p:txBody>
          <a:bodyPr/>
          <a:lstStyle/>
          <a:p>
            <a:r>
              <a:rPr lang="nl-NL" dirty="0"/>
              <a:t>Straatteam Den Haag </a:t>
            </a:r>
          </a:p>
        </p:txBody>
      </p:sp>
      <p:sp>
        <p:nvSpPr>
          <p:cNvPr id="3" name="Tijdelijke aanduiding voor tekst 2">
            <a:extLst>
              <a:ext uri="{FF2B5EF4-FFF2-40B4-BE49-F238E27FC236}">
                <a16:creationId xmlns:a16="http://schemas.microsoft.com/office/drawing/2014/main" id="{EFCDD7C9-7143-4131-84C9-D8E0C40CA674}"/>
              </a:ext>
            </a:extLst>
          </p:cNvPr>
          <p:cNvSpPr>
            <a:spLocks noGrp="1"/>
          </p:cNvSpPr>
          <p:nvPr>
            <p:ph type="body" sz="quarter" idx="16"/>
          </p:nvPr>
        </p:nvSpPr>
        <p:spPr>
          <a:solidFill>
            <a:schemeClr val="accent6"/>
          </a:solidFill>
        </p:spPr>
        <p:txBody>
          <a:bodyPr/>
          <a:lstStyle/>
          <a:p>
            <a:r>
              <a:rPr lang="nl-NL" dirty="0"/>
              <a:t>2</a:t>
            </a:r>
          </a:p>
        </p:txBody>
      </p:sp>
      <p:sp>
        <p:nvSpPr>
          <p:cNvPr id="8" name="Tekstvak 7">
            <a:extLst>
              <a:ext uri="{FF2B5EF4-FFF2-40B4-BE49-F238E27FC236}">
                <a16:creationId xmlns:a16="http://schemas.microsoft.com/office/drawing/2014/main" id="{59C1401C-59B7-41B3-B9DD-AC4B8F04887E}"/>
              </a:ext>
            </a:extLst>
          </p:cNvPr>
          <p:cNvSpPr txBox="1"/>
          <p:nvPr/>
        </p:nvSpPr>
        <p:spPr>
          <a:xfrm>
            <a:off x="1845833" y="963565"/>
            <a:ext cx="8254723" cy="3469219"/>
          </a:xfrm>
          <a:prstGeom prst="rect">
            <a:avLst/>
          </a:prstGeom>
          <a:noFill/>
        </p:spPr>
        <p:txBody>
          <a:bodyPr wrap="square">
            <a:spAutoFit/>
          </a:bodyPr>
          <a:lstStyle/>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Kennen iedereen op straat persoonlijk </a:t>
            </a:r>
          </a:p>
          <a:p>
            <a:pPr marL="784127" marR="0" lvl="1"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Gedeelde caseload: gemiddeld 150 mensen in bestand, die we begeleiden, monitoren, of toe leiden naar zorg, hulp, opvang etc. </a:t>
            </a:r>
          </a:p>
          <a:p>
            <a:pPr marL="784127" marR="0" lvl="1"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Dossier blijft altijd open</a:t>
            </a:r>
          </a:p>
          <a:p>
            <a:pPr marL="784127" marR="0" lvl="1"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endParaRPr kumimoji="0" lang="nl-NL" sz="1860" b="0" i="0" u="none" strike="noStrike" kern="1200" cap="none" spc="0" normalizeH="0" baseline="0" noProof="0" dirty="0">
              <a:ln>
                <a:noFill/>
              </a:ln>
              <a:solidFill>
                <a:srgbClr val="003660"/>
              </a:solidFill>
              <a:effectLst/>
              <a:uLnTx/>
              <a:uFillTx/>
              <a:latin typeface="Verdana"/>
              <a:ea typeface="Verdana"/>
              <a:cs typeface="+mn-cs"/>
            </a:endParaRPr>
          </a:p>
          <a:p>
            <a:pPr marL="311079" marR="0" lvl="0" indent="-311079" algn="l" defTabSz="946094" rtl="0" eaLnBrk="1" fontAlgn="auto" latinLnBrk="0" hangingPunct="1">
              <a:lnSpc>
                <a:spcPct val="150000"/>
              </a:lnSpc>
              <a:spcBef>
                <a:spcPts val="0"/>
              </a:spcBef>
              <a:spcAft>
                <a:spcPts val="0"/>
              </a:spcAft>
              <a:buClr>
                <a:srgbClr val="F6861F"/>
              </a:buClr>
              <a:buSzTx/>
              <a:buFont typeface="Arial" panose="020B0604020202020204" pitchFamily="34" charset="0"/>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Rechthebbenden en illegale mensen, vaak met complexe medische aandoeningen </a:t>
            </a:r>
          </a:p>
        </p:txBody>
      </p:sp>
      <p:sp>
        <p:nvSpPr>
          <p:cNvPr id="9" name="Rechthoek 8">
            <a:extLst>
              <a:ext uri="{FF2B5EF4-FFF2-40B4-BE49-F238E27FC236}">
                <a16:creationId xmlns:a16="http://schemas.microsoft.com/office/drawing/2014/main" id="{AC2C914F-6BBF-4D8E-85DC-13ECAF4CA7E2}"/>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 name="Tijdelijke aanduiding voor voettekst 4">
            <a:extLst>
              <a:ext uri="{FF2B5EF4-FFF2-40B4-BE49-F238E27FC236}">
                <a16:creationId xmlns:a16="http://schemas.microsoft.com/office/drawing/2014/main" id="{A6F7FD16-33B8-48F4-9B40-8CC4E8E00F70}"/>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3780374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A7A5C2-4129-4F00-A98C-909A14C5FEC8}"/>
              </a:ext>
            </a:extLst>
          </p:cNvPr>
          <p:cNvSpPr>
            <a:spLocks noGrp="1"/>
          </p:cNvSpPr>
          <p:nvPr>
            <p:ph type="title"/>
          </p:nvPr>
        </p:nvSpPr>
        <p:spPr>
          <a:solidFill>
            <a:schemeClr val="accent2"/>
          </a:solidFill>
        </p:spPr>
        <p:txBody>
          <a:bodyPr/>
          <a:lstStyle/>
          <a:p>
            <a:r>
              <a:rPr lang="nl-NL" dirty="0"/>
              <a:t>Nachtopvang in Den Haag</a:t>
            </a:r>
          </a:p>
        </p:txBody>
      </p:sp>
      <p:sp>
        <p:nvSpPr>
          <p:cNvPr id="3" name="Tijdelijke aanduiding voor tekst 2">
            <a:extLst>
              <a:ext uri="{FF2B5EF4-FFF2-40B4-BE49-F238E27FC236}">
                <a16:creationId xmlns:a16="http://schemas.microsoft.com/office/drawing/2014/main" id="{E733870B-C648-46F3-9610-7D5027B4EAF0}"/>
              </a:ext>
            </a:extLst>
          </p:cNvPr>
          <p:cNvSpPr>
            <a:spLocks noGrp="1"/>
          </p:cNvSpPr>
          <p:nvPr>
            <p:ph type="body" sz="quarter" idx="16"/>
          </p:nvPr>
        </p:nvSpPr>
        <p:spPr>
          <a:solidFill>
            <a:schemeClr val="accent2"/>
          </a:solidFill>
        </p:spPr>
        <p:txBody>
          <a:bodyPr/>
          <a:lstStyle/>
          <a:p>
            <a:r>
              <a:rPr lang="nl-NL" dirty="0"/>
              <a:t>3</a:t>
            </a:r>
          </a:p>
        </p:txBody>
      </p:sp>
      <p:sp>
        <p:nvSpPr>
          <p:cNvPr id="6" name="Tijdelijke aanduiding voor dianummer 5">
            <a:extLst>
              <a:ext uri="{FF2B5EF4-FFF2-40B4-BE49-F238E27FC236}">
                <a16:creationId xmlns:a16="http://schemas.microsoft.com/office/drawing/2014/main" id="{9030FC73-2D35-4C36-AB95-C9D1792C1DF9}"/>
              </a:ext>
            </a:extLst>
          </p:cNvPr>
          <p:cNvSpPr>
            <a:spLocks noGrp="1"/>
          </p:cNvSpPr>
          <p:nvPr>
            <p:ph type="sldNum" sz="quarter" idx="19"/>
          </p:nvPr>
        </p:nvSpPr>
        <p:spPr/>
        <p:txBody>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726" b="0" i="0" u="none" strike="noStrike" kern="1200" cap="none" spc="0" normalizeH="0" baseline="0" noProof="0" dirty="0">
              <a:ln>
                <a:noFill/>
              </a:ln>
              <a:solidFill>
                <a:srgbClr val="003660"/>
              </a:solidFill>
              <a:effectLst/>
              <a:uLnTx/>
              <a:uFillTx/>
              <a:latin typeface="Verdana"/>
              <a:ea typeface="+mn-ea"/>
              <a:cs typeface="+mn-cs"/>
            </a:endParaRPr>
          </a:p>
        </p:txBody>
      </p:sp>
      <p:sp>
        <p:nvSpPr>
          <p:cNvPr id="8" name="Tekstvak 7">
            <a:extLst>
              <a:ext uri="{FF2B5EF4-FFF2-40B4-BE49-F238E27FC236}">
                <a16:creationId xmlns:a16="http://schemas.microsoft.com/office/drawing/2014/main" id="{FE6E16DF-395F-4A50-A059-D763017493E2}"/>
              </a:ext>
            </a:extLst>
          </p:cNvPr>
          <p:cNvSpPr txBox="1"/>
          <p:nvPr/>
        </p:nvSpPr>
        <p:spPr>
          <a:xfrm>
            <a:off x="3806326" y="798307"/>
            <a:ext cx="4849203" cy="378886"/>
          </a:xfrm>
          <a:prstGeom prst="rect">
            <a:avLst/>
          </a:prstGeom>
          <a:noFill/>
        </p:spPr>
        <p:txBody>
          <a:bodyPr wrap="square">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1" i="0" u="none" strike="noStrike" kern="1200" cap="none" spc="0" normalizeH="0" baseline="0" noProof="0" dirty="0">
                <a:ln>
                  <a:noFill/>
                </a:ln>
                <a:solidFill>
                  <a:srgbClr val="003660"/>
                </a:solidFill>
                <a:effectLst/>
                <a:uLnTx/>
                <a:uFillTx/>
                <a:latin typeface="Verdana"/>
                <a:ea typeface="Verdana"/>
                <a:cs typeface="Arial"/>
              </a:rPr>
              <a:t>WMO-gebaseerde nachtopvang: </a:t>
            </a:r>
          </a:p>
        </p:txBody>
      </p:sp>
      <p:pic>
        <p:nvPicPr>
          <p:cNvPr id="11" name="Afbeelding 10">
            <a:extLst>
              <a:ext uri="{FF2B5EF4-FFF2-40B4-BE49-F238E27FC236}">
                <a16:creationId xmlns:a16="http://schemas.microsoft.com/office/drawing/2014/main" id="{CFB00676-F6B5-42CD-B178-B5F97BFB3105}"/>
              </a:ext>
            </a:extLst>
          </p:cNvPr>
          <p:cNvPicPr>
            <a:picLocks noChangeAspect="1"/>
          </p:cNvPicPr>
          <p:nvPr/>
        </p:nvPicPr>
        <p:blipFill rotWithShape="1">
          <a:blip r:embed="rId2"/>
          <a:srcRect b="9472"/>
          <a:stretch/>
        </p:blipFill>
        <p:spPr>
          <a:xfrm>
            <a:off x="3045821" y="647655"/>
            <a:ext cx="760506" cy="688471"/>
          </a:xfrm>
          <a:prstGeom prst="rect">
            <a:avLst/>
          </a:prstGeom>
        </p:spPr>
      </p:pic>
      <p:sp>
        <p:nvSpPr>
          <p:cNvPr id="12" name="Rechthoek: afgeronde hoeken 11">
            <a:extLst>
              <a:ext uri="{FF2B5EF4-FFF2-40B4-BE49-F238E27FC236}">
                <a16:creationId xmlns:a16="http://schemas.microsoft.com/office/drawing/2014/main" id="{31910561-F496-4DBC-A1B2-F1330267AEED}"/>
              </a:ext>
            </a:extLst>
          </p:cNvPr>
          <p:cNvSpPr/>
          <p:nvPr/>
        </p:nvSpPr>
        <p:spPr>
          <a:xfrm>
            <a:off x="1565802" y="3600958"/>
            <a:ext cx="2160245" cy="8295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3660"/>
              </a:solidFill>
              <a:effectLst/>
              <a:uLnTx/>
              <a:uFillTx/>
              <a:latin typeface="Verdana"/>
              <a:ea typeface="+mn-ea"/>
              <a:cs typeface="+mn-cs"/>
            </a:endParaRPr>
          </a:p>
        </p:txBody>
      </p:sp>
      <p:sp>
        <p:nvSpPr>
          <p:cNvPr id="14" name="Tekstvak 13">
            <a:extLst>
              <a:ext uri="{FF2B5EF4-FFF2-40B4-BE49-F238E27FC236}">
                <a16:creationId xmlns:a16="http://schemas.microsoft.com/office/drawing/2014/main" id="{CF93E64D-423C-489B-AD44-2043A3B84FDE}"/>
              </a:ext>
            </a:extLst>
          </p:cNvPr>
          <p:cNvSpPr txBox="1"/>
          <p:nvPr/>
        </p:nvSpPr>
        <p:spPr>
          <a:xfrm>
            <a:off x="1565803" y="4617353"/>
            <a:ext cx="2047872" cy="986167"/>
          </a:xfrm>
          <a:prstGeom prst="rect">
            <a:avLst/>
          </a:prstGeom>
          <a:noFill/>
        </p:spPr>
        <p:txBody>
          <a:bodyPr wrap="square">
            <a:spAutoFit/>
          </a:bodyPr>
          <a:lstStyle/>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32 plekken </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Doelgroep: licht verstandelijke beperking (LVB).</a:t>
            </a:r>
            <a:endParaRPr kumimoji="0" lang="nl-NL" sz="1452" b="0" i="0" u="none" strike="noStrike" kern="1200" cap="none" spc="0" normalizeH="0" baseline="0" noProof="0" dirty="0">
              <a:ln>
                <a:noFill/>
              </a:ln>
              <a:solidFill>
                <a:srgbClr val="003660"/>
              </a:solidFill>
              <a:effectLst/>
              <a:uLnTx/>
              <a:uFillTx/>
              <a:latin typeface="Verdana"/>
              <a:ea typeface="+mn-ea"/>
              <a:cs typeface="+mn-cs"/>
            </a:endParaRPr>
          </a:p>
        </p:txBody>
      </p:sp>
      <p:sp>
        <p:nvSpPr>
          <p:cNvPr id="15" name="Tekstvak 14">
            <a:extLst>
              <a:ext uri="{FF2B5EF4-FFF2-40B4-BE49-F238E27FC236}">
                <a16:creationId xmlns:a16="http://schemas.microsoft.com/office/drawing/2014/main" id="{1E61C528-BD6A-4138-9F2B-AD6F5F78C395}"/>
              </a:ext>
            </a:extLst>
          </p:cNvPr>
          <p:cNvSpPr txBox="1"/>
          <p:nvPr/>
        </p:nvSpPr>
        <p:spPr>
          <a:xfrm>
            <a:off x="1793426" y="3706078"/>
            <a:ext cx="1682410" cy="665439"/>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Noodopvang Tezamen</a:t>
            </a:r>
          </a:p>
        </p:txBody>
      </p:sp>
      <p:sp>
        <p:nvSpPr>
          <p:cNvPr id="13" name="Rechthoek 12">
            <a:extLst>
              <a:ext uri="{FF2B5EF4-FFF2-40B4-BE49-F238E27FC236}">
                <a16:creationId xmlns:a16="http://schemas.microsoft.com/office/drawing/2014/main" id="{2E168141-0175-4125-B45C-DC721EC19436}"/>
              </a:ext>
            </a:extLst>
          </p:cNvPr>
          <p:cNvSpPr/>
          <p:nvPr/>
        </p:nvSpPr>
        <p:spPr>
          <a:xfrm>
            <a:off x="307197" y="6210345"/>
            <a:ext cx="3306478" cy="397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3660"/>
              </a:solidFill>
              <a:effectLst/>
              <a:uLnTx/>
              <a:uFillTx/>
              <a:latin typeface="Verdana"/>
              <a:ea typeface="+mn-ea"/>
              <a:cs typeface="+mn-cs"/>
            </a:endParaRPr>
          </a:p>
        </p:txBody>
      </p:sp>
      <p:sp>
        <p:nvSpPr>
          <p:cNvPr id="16" name="Rechthoek: afgeronde hoeken 15">
            <a:extLst>
              <a:ext uri="{FF2B5EF4-FFF2-40B4-BE49-F238E27FC236}">
                <a16:creationId xmlns:a16="http://schemas.microsoft.com/office/drawing/2014/main" id="{25701150-8337-45A8-96DA-009E225A559A}"/>
              </a:ext>
            </a:extLst>
          </p:cNvPr>
          <p:cNvSpPr/>
          <p:nvPr/>
        </p:nvSpPr>
        <p:spPr>
          <a:xfrm>
            <a:off x="3806326" y="3619792"/>
            <a:ext cx="2160245" cy="8295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3660"/>
              </a:solidFill>
              <a:effectLst/>
              <a:uLnTx/>
              <a:uFillTx/>
              <a:latin typeface="Verdana"/>
              <a:ea typeface="+mn-ea"/>
              <a:cs typeface="+mn-cs"/>
            </a:endParaRPr>
          </a:p>
        </p:txBody>
      </p:sp>
      <p:sp>
        <p:nvSpPr>
          <p:cNvPr id="17" name="Rechthoek: afgeronde hoeken 16">
            <a:extLst>
              <a:ext uri="{FF2B5EF4-FFF2-40B4-BE49-F238E27FC236}">
                <a16:creationId xmlns:a16="http://schemas.microsoft.com/office/drawing/2014/main" id="{D2DE9E35-27A8-41B4-8E6A-2800AA4E078C}"/>
              </a:ext>
            </a:extLst>
          </p:cNvPr>
          <p:cNvSpPr/>
          <p:nvPr/>
        </p:nvSpPr>
        <p:spPr>
          <a:xfrm>
            <a:off x="6046852" y="3598467"/>
            <a:ext cx="2160245" cy="8295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3660"/>
              </a:solidFill>
              <a:effectLst/>
              <a:uLnTx/>
              <a:uFillTx/>
              <a:latin typeface="Verdana"/>
              <a:ea typeface="+mn-ea"/>
              <a:cs typeface="+mn-cs"/>
            </a:endParaRPr>
          </a:p>
        </p:txBody>
      </p:sp>
      <p:sp>
        <p:nvSpPr>
          <p:cNvPr id="18" name="Rechthoek: afgeronde hoeken 17">
            <a:extLst>
              <a:ext uri="{FF2B5EF4-FFF2-40B4-BE49-F238E27FC236}">
                <a16:creationId xmlns:a16="http://schemas.microsoft.com/office/drawing/2014/main" id="{86F1C6C9-6774-4B21-B1BB-F4BB091E02DC}"/>
              </a:ext>
            </a:extLst>
          </p:cNvPr>
          <p:cNvSpPr/>
          <p:nvPr/>
        </p:nvSpPr>
        <p:spPr>
          <a:xfrm>
            <a:off x="8287376" y="3600102"/>
            <a:ext cx="2160245" cy="8295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3660"/>
              </a:solidFill>
              <a:effectLst/>
              <a:uLnTx/>
              <a:uFillTx/>
              <a:latin typeface="Verdana"/>
              <a:ea typeface="+mn-ea"/>
              <a:cs typeface="+mn-cs"/>
            </a:endParaRPr>
          </a:p>
        </p:txBody>
      </p:sp>
      <p:sp>
        <p:nvSpPr>
          <p:cNvPr id="19" name="Tekstvak 18">
            <a:extLst>
              <a:ext uri="{FF2B5EF4-FFF2-40B4-BE49-F238E27FC236}">
                <a16:creationId xmlns:a16="http://schemas.microsoft.com/office/drawing/2014/main" id="{79926827-847F-43B7-AF1B-FD7D820A1562}"/>
              </a:ext>
            </a:extLst>
          </p:cNvPr>
          <p:cNvSpPr txBox="1"/>
          <p:nvPr/>
        </p:nvSpPr>
        <p:spPr>
          <a:xfrm>
            <a:off x="6029045" y="4504219"/>
            <a:ext cx="2047872" cy="539250"/>
          </a:xfrm>
          <a:prstGeom prst="rect">
            <a:avLst/>
          </a:prstGeom>
          <a:noFill/>
        </p:spPr>
        <p:txBody>
          <a:bodyPr wrap="square">
            <a:spAutoFit/>
          </a:bodyPr>
          <a:lstStyle/>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80 plekken</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Eerste aanvangsplek</a:t>
            </a:r>
          </a:p>
        </p:txBody>
      </p:sp>
      <p:sp>
        <p:nvSpPr>
          <p:cNvPr id="21" name="Tekstvak 20">
            <a:extLst>
              <a:ext uri="{FF2B5EF4-FFF2-40B4-BE49-F238E27FC236}">
                <a16:creationId xmlns:a16="http://schemas.microsoft.com/office/drawing/2014/main" id="{D4F02B06-B530-4BDC-B00D-222C8CC9BA9E}"/>
              </a:ext>
            </a:extLst>
          </p:cNvPr>
          <p:cNvSpPr txBox="1"/>
          <p:nvPr/>
        </p:nvSpPr>
        <p:spPr>
          <a:xfrm>
            <a:off x="8578326" y="4491236"/>
            <a:ext cx="2047872" cy="539250"/>
          </a:xfrm>
          <a:prstGeom prst="rect">
            <a:avLst/>
          </a:prstGeom>
          <a:noFill/>
        </p:spPr>
        <p:txBody>
          <a:bodyPr wrap="square">
            <a:spAutoFit/>
          </a:bodyPr>
          <a:lstStyle/>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30 plekken</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Zorgmijders</a:t>
            </a:r>
            <a:endParaRPr kumimoji="0" lang="nl-NL" sz="1452" b="0" i="0" u="none" strike="noStrike" kern="1200" cap="none" spc="0" normalizeH="0" baseline="0" noProof="0" dirty="0">
              <a:ln>
                <a:noFill/>
              </a:ln>
              <a:solidFill>
                <a:srgbClr val="003660"/>
              </a:solidFill>
              <a:effectLst/>
              <a:uLnTx/>
              <a:uFillTx/>
              <a:latin typeface="Verdana"/>
              <a:ea typeface="+mn-ea"/>
              <a:cs typeface="+mn-cs"/>
            </a:endParaRPr>
          </a:p>
        </p:txBody>
      </p:sp>
      <p:sp>
        <p:nvSpPr>
          <p:cNvPr id="22" name="Tekstvak 21">
            <a:extLst>
              <a:ext uri="{FF2B5EF4-FFF2-40B4-BE49-F238E27FC236}">
                <a16:creationId xmlns:a16="http://schemas.microsoft.com/office/drawing/2014/main" id="{5C3EB7C1-022F-4F15-8DDE-2C740B401C74}"/>
              </a:ext>
            </a:extLst>
          </p:cNvPr>
          <p:cNvSpPr txBox="1"/>
          <p:nvPr/>
        </p:nvSpPr>
        <p:spPr>
          <a:xfrm>
            <a:off x="3918699" y="4554479"/>
            <a:ext cx="2047872" cy="762709"/>
          </a:xfrm>
          <a:prstGeom prst="rect">
            <a:avLst/>
          </a:prstGeom>
          <a:noFill/>
        </p:spPr>
        <p:txBody>
          <a:bodyPr wrap="square">
            <a:spAutoFit/>
          </a:bodyPr>
          <a:lstStyle/>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90 plekken </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452" b="0" i="0" u="none" strike="noStrike" kern="1200" cap="none" spc="0" normalizeH="0" baseline="0" noProof="0" dirty="0">
                <a:ln>
                  <a:noFill/>
                </a:ln>
                <a:solidFill>
                  <a:srgbClr val="003660"/>
                </a:solidFill>
                <a:effectLst/>
                <a:uLnTx/>
                <a:uFillTx/>
                <a:latin typeface="Archivo Narrow"/>
                <a:ea typeface="+mn-ea"/>
                <a:cs typeface="+mn-cs"/>
              </a:rPr>
              <a:t>Hoge doorstroom-kansen </a:t>
            </a:r>
          </a:p>
        </p:txBody>
      </p:sp>
      <p:sp>
        <p:nvSpPr>
          <p:cNvPr id="24" name="Tekstvak 23">
            <a:extLst>
              <a:ext uri="{FF2B5EF4-FFF2-40B4-BE49-F238E27FC236}">
                <a16:creationId xmlns:a16="http://schemas.microsoft.com/office/drawing/2014/main" id="{C546FB51-0DAE-41FC-9616-4A78C481BE9F}"/>
              </a:ext>
            </a:extLst>
          </p:cNvPr>
          <p:cNvSpPr txBox="1"/>
          <p:nvPr/>
        </p:nvSpPr>
        <p:spPr>
          <a:xfrm>
            <a:off x="8578325" y="3706078"/>
            <a:ext cx="1697633" cy="665439"/>
          </a:xfrm>
          <a:prstGeom prst="rect">
            <a:avLst/>
          </a:prstGeom>
          <a:noFill/>
        </p:spPr>
        <p:txBody>
          <a:bodyPr wrap="square">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Verdana"/>
                <a:cs typeface="Arial"/>
              </a:rPr>
              <a:t>Noodopvang Greencards</a:t>
            </a:r>
          </a:p>
        </p:txBody>
      </p:sp>
      <p:sp>
        <p:nvSpPr>
          <p:cNvPr id="25" name="Tekstvak 24">
            <a:extLst>
              <a:ext uri="{FF2B5EF4-FFF2-40B4-BE49-F238E27FC236}">
                <a16:creationId xmlns:a16="http://schemas.microsoft.com/office/drawing/2014/main" id="{23611050-351B-4C5F-9082-056A82C3C336}"/>
              </a:ext>
            </a:extLst>
          </p:cNvPr>
          <p:cNvSpPr txBox="1"/>
          <p:nvPr/>
        </p:nvSpPr>
        <p:spPr>
          <a:xfrm>
            <a:off x="4133609" y="3706078"/>
            <a:ext cx="1682410" cy="665439"/>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Noodopvang Schenkweg</a:t>
            </a:r>
          </a:p>
        </p:txBody>
      </p:sp>
      <p:sp>
        <p:nvSpPr>
          <p:cNvPr id="26" name="Tekstvak 25">
            <a:extLst>
              <a:ext uri="{FF2B5EF4-FFF2-40B4-BE49-F238E27FC236}">
                <a16:creationId xmlns:a16="http://schemas.microsoft.com/office/drawing/2014/main" id="{C8B2B531-6A17-4525-8899-5517A2C97923}"/>
              </a:ext>
            </a:extLst>
          </p:cNvPr>
          <p:cNvSpPr txBox="1"/>
          <p:nvPr/>
        </p:nvSpPr>
        <p:spPr>
          <a:xfrm>
            <a:off x="6317012" y="3674693"/>
            <a:ext cx="1759905" cy="665439"/>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Nachtopvang </a:t>
            </a:r>
            <a:r>
              <a:rPr kumimoji="0" lang="nl-NL" sz="1862" b="0" i="0" u="none" strike="noStrike" kern="1200" cap="none" spc="0" normalizeH="0" baseline="0" noProof="0" dirty="0" err="1">
                <a:ln>
                  <a:noFill/>
                </a:ln>
                <a:solidFill>
                  <a:srgbClr val="003660"/>
                </a:solidFill>
                <a:effectLst/>
                <a:uLnTx/>
                <a:uFillTx/>
                <a:latin typeface="Verdana"/>
                <a:ea typeface="+mn-ea"/>
                <a:cs typeface="+mn-cs"/>
              </a:rPr>
              <a:t>Delagoa</a:t>
            </a:r>
            <a:endParaRPr kumimoji="0" lang="nl-NL" sz="1862" b="0" i="0" u="none" strike="noStrike" kern="1200" cap="none" spc="0" normalizeH="0" baseline="0" noProof="0" dirty="0">
              <a:ln>
                <a:noFill/>
              </a:ln>
              <a:solidFill>
                <a:srgbClr val="003660"/>
              </a:solidFill>
              <a:effectLst/>
              <a:uLnTx/>
              <a:uFillTx/>
              <a:latin typeface="Verdana"/>
              <a:ea typeface="+mn-ea"/>
              <a:cs typeface="+mn-cs"/>
            </a:endParaRPr>
          </a:p>
        </p:txBody>
      </p:sp>
      <p:pic>
        <p:nvPicPr>
          <p:cNvPr id="28" name="Afbeelding 27">
            <a:extLst>
              <a:ext uri="{FF2B5EF4-FFF2-40B4-BE49-F238E27FC236}">
                <a16:creationId xmlns:a16="http://schemas.microsoft.com/office/drawing/2014/main" id="{491BCE87-1C0B-4C3B-9127-CBF4F60C220A}"/>
              </a:ext>
            </a:extLst>
          </p:cNvPr>
          <p:cNvPicPr>
            <a:picLocks noChangeAspect="1"/>
          </p:cNvPicPr>
          <p:nvPr/>
        </p:nvPicPr>
        <p:blipFill rotWithShape="1">
          <a:blip r:embed="rId3"/>
          <a:srcRect b="10105"/>
          <a:stretch/>
        </p:blipFill>
        <p:spPr>
          <a:xfrm>
            <a:off x="6276674" y="2403247"/>
            <a:ext cx="1630371" cy="1050955"/>
          </a:xfrm>
          <a:prstGeom prst="rect">
            <a:avLst/>
          </a:prstGeom>
        </p:spPr>
      </p:pic>
      <p:cxnSp>
        <p:nvCxnSpPr>
          <p:cNvPr id="20" name="Rechte verbindingslijn met pijl 19">
            <a:extLst>
              <a:ext uri="{FF2B5EF4-FFF2-40B4-BE49-F238E27FC236}">
                <a16:creationId xmlns:a16="http://schemas.microsoft.com/office/drawing/2014/main" id="{7242E033-6D01-413A-8E88-507B2B06625C}"/>
              </a:ext>
            </a:extLst>
          </p:cNvPr>
          <p:cNvCxnSpPr>
            <a:cxnSpLocks/>
            <a:stCxn id="8" idx="2"/>
            <a:endCxn id="37" idx="0"/>
          </p:cNvCxnSpPr>
          <p:nvPr/>
        </p:nvCxnSpPr>
        <p:spPr>
          <a:xfrm flipH="1">
            <a:off x="2770369" y="1177193"/>
            <a:ext cx="3460559" cy="1205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Rechte verbindingslijn met pijl 26">
            <a:extLst>
              <a:ext uri="{FF2B5EF4-FFF2-40B4-BE49-F238E27FC236}">
                <a16:creationId xmlns:a16="http://schemas.microsoft.com/office/drawing/2014/main" id="{774A3187-8D9B-4895-8CA9-CDF8028DB67D}"/>
              </a:ext>
            </a:extLst>
          </p:cNvPr>
          <p:cNvCxnSpPr>
            <a:cxnSpLocks/>
            <a:stCxn id="8" idx="2"/>
            <a:endCxn id="32" idx="1"/>
          </p:cNvCxnSpPr>
          <p:nvPr/>
        </p:nvCxnSpPr>
        <p:spPr>
          <a:xfrm>
            <a:off x="6230928" y="1177193"/>
            <a:ext cx="2715879" cy="16060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Rechte verbindingslijn met pijl 32">
            <a:extLst>
              <a:ext uri="{FF2B5EF4-FFF2-40B4-BE49-F238E27FC236}">
                <a16:creationId xmlns:a16="http://schemas.microsoft.com/office/drawing/2014/main" id="{034341EB-0E78-40E5-B966-4A93AE9BC545}"/>
              </a:ext>
            </a:extLst>
          </p:cNvPr>
          <p:cNvCxnSpPr>
            <a:cxnSpLocks/>
            <a:stCxn id="8" idx="2"/>
            <a:endCxn id="7" idx="0"/>
          </p:cNvCxnSpPr>
          <p:nvPr/>
        </p:nvCxnSpPr>
        <p:spPr>
          <a:xfrm flipH="1">
            <a:off x="4934492" y="1177193"/>
            <a:ext cx="1296436" cy="12260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Rechte verbindingslijn met pijl 34">
            <a:extLst>
              <a:ext uri="{FF2B5EF4-FFF2-40B4-BE49-F238E27FC236}">
                <a16:creationId xmlns:a16="http://schemas.microsoft.com/office/drawing/2014/main" id="{FA9576F7-F18B-46A4-8DD3-9E343B14B9CE}"/>
              </a:ext>
            </a:extLst>
          </p:cNvPr>
          <p:cNvCxnSpPr>
            <a:cxnSpLocks/>
            <a:stCxn id="8" idx="2"/>
            <a:endCxn id="28" idx="0"/>
          </p:cNvCxnSpPr>
          <p:nvPr/>
        </p:nvCxnSpPr>
        <p:spPr>
          <a:xfrm>
            <a:off x="6230928" y="1177193"/>
            <a:ext cx="860932" cy="1226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kstvak 8">
            <a:extLst>
              <a:ext uri="{FF2B5EF4-FFF2-40B4-BE49-F238E27FC236}">
                <a16:creationId xmlns:a16="http://schemas.microsoft.com/office/drawing/2014/main" id="{52D13BA4-177D-4966-9402-127F05355C9D}"/>
              </a:ext>
            </a:extLst>
          </p:cNvPr>
          <p:cNvSpPr txBox="1"/>
          <p:nvPr/>
        </p:nvSpPr>
        <p:spPr>
          <a:xfrm>
            <a:off x="5083646" y="1504498"/>
            <a:ext cx="2259138" cy="378886"/>
          </a:xfrm>
          <a:prstGeom prst="rect">
            <a:avLst/>
          </a:prstGeom>
          <a:solidFill>
            <a:schemeClr val="bg1">
              <a:lumMod val="95000"/>
            </a:schemeClr>
          </a:solidFill>
        </p:spPr>
        <p:txBody>
          <a:bodyPr wrap="square" rtlCol="0">
            <a:sp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Daklozenloket </a:t>
            </a:r>
          </a:p>
        </p:txBody>
      </p:sp>
      <p:pic>
        <p:nvPicPr>
          <p:cNvPr id="7" name="Afbeelding 6">
            <a:extLst>
              <a:ext uri="{FF2B5EF4-FFF2-40B4-BE49-F238E27FC236}">
                <a16:creationId xmlns:a16="http://schemas.microsoft.com/office/drawing/2014/main" id="{6B4FBEF5-D56F-4438-8CCD-76EF50F3DACD}"/>
              </a:ext>
            </a:extLst>
          </p:cNvPr>
          <p:cNvPicPr>
            <a:picLocks noChangeAspect="1"/>
          </p:cNvPicPr>
          <p:nvPr/>
        </p:nvPicPr>
        <p:blipFill>
          <a:blip r:embed="rId4"/>
          <a:stretch>
            <a:fillRect/>
          </a:stretch>
        </p:blipFill>
        <p:spPr>
          <a:xfrm>
            <a:off x="3998801" y="2403246"/>
            <a:ext cx="1871381" cy="1050957"/>
          </a:xfrm>
          <a:prstGeom prst="rect">
            <a:avLst/>
          </a:prstGeom>
        </p:spPr>
      </p:pic>
      <p:pic>
        <p:nvPicPr>
          <p:cNvPr id="32" name="Afbeelding 31" descr="Afbeelding met tekst, buiten&#10;&#10;Automatisch gegenereerde beschrijving">
            <a:extLst>
              <a:ext uri="{FF2B5EF4-FFF2-40B4-BE49-F238E27FC236}">
                <a16:creationId xmlns:a16="http://schemas.microsoft.com/office/drawing/2014/main" id="{D63F275D-C07B-46E1-B8AB-C52D62ACE0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6807" y="2112219"/>
            <a:ext cx="1006105" cy="1341983"/>
          </a:xfrm>
          <a:prstGeom prst="rect">
            <a:avLst/>
          </a:prstGeom>
        </p:spPr>
      </p:pic>
      <p:pic>
        <p:nvPicPr>
          <p:cNvPr id="37" name="Afbeelding 36" descr="Afbeelding met buiten, boom, gebouw, baksteen&#10;&#10;Automatisch gegenereerde beschrijving">
            <a:extLst>
              <a:ext uri="{FF2B5EF4-FFF2-40B4-BE49-F238E27FC236}">
                <a16:creationId xmlns:a16="http://schemas.microsoft.com/office/drawing/2014/main" id="{EA5997F1-B57A-496C-BAF1-7A68F46783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0566" y="2383032"/>
            <a:ext cx="1579606" cy="1071170"/>
          </a:xfrm>
          <a:prstGeom prst="rect">
            <a:avLst/>
          </a:prstGeom>
        </p:spPr>
      </p:pic>
      <p:sp>
        <p:nvSpPr>
          <p:cNvPr id="31" name="Tijdelijke aanduiding voor voettekst 4">
            <a:extLst>
              <a:ext uri="{FF2B5EF4-FFF2-40B4-BE49-F238E27FC236}">
                <a16:creationId xmlns:a16="http://schemas.microsoft.com/office/drawing/2014/main" id="{7AFD883C-10DF-4472-B6BA-A993CF0C926C}"/>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1621872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B0B34B7-6E96-4F77-A802-E47910C1E96F}"/>
              </a:ext>
            </a:extLst>
          </p:cNvPr>
          <p:cNvSpPr>
            <a:spLocks noGrp="1"/>
          </p:cNvSpPr>
          <p:nvPr>
            <p:ph idx="1"/>
          </p:nvPr>
        </p:nvSpPr>
        <p:spPr>
          <a:xfrm>
            <a:off x="1685003" y="999980"/>
            <a:ext cx="4167691" cy="4964651"/>
          </a:xfrm>
        </p:spPr>
        <p:txBody>
          <a:bodyPr/>
          <a:lstStyle/>
          <a:p>
            <a:r>
              <a:rPr lang="nl-NL" b="1" dirty="0">
                <a:solidFill>
                  <a:schemeClr val="tx2"/>
                </a:solidFill>
              </a:rPr>
              <a:t>Winterkoude opvang </a:t>
            </a:r>
          </a:p>
          <a:p>
            <a:pPr>
              <a:lnSpc>
                <a:spcPct val="100000"/>
              </a:lnSpc>
            </a:pPr>
            <a:endParaRPr lang="nl-NL" b="1" dirty="0"/>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100 plekken</a:t>
            </a: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Bij temperatuur van 0˚C of lager</a:t>
            </a: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Voor iedereen (recht- als niet-rechthebbend) </a:t>
            </a: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Enkel Bed, Bad, Brood. </a:t>
            </a:r>
            <a:endParaRPr lang="nl-NL" dirty="0">
              <a:solidFill>
                <a:schemeClr val="tx2"/>
              </a:solidFill>
            </a:endParaRPr>
          </a:p>
        </p:txBody>
      </p:sp>
      <p:sp>
        <p:nvSpPr>
          <p:cNvPr id="7" name="Titel 6">
            <a:extLst>
              <a:ext uri="{FF2B5EF4-FFF2-40B4-BE49-F238E27FC236}">
                <a16:creationId xmlns:a16="http://schemas.microsoft.com/office/drawing/2014/main" id="{EFED3261-28EE-40E8-99D7-A02421B88CC0}"/>
              </a:ext>
            </a:extLst>
          </p:cNvPr>
          <p:cNvSpPr>
            <a:spLocks noGrp="1"/>
          </p:cNvSpPr>
          <p:nvPr>
            <p:ph type="title"/>
          </p:nvPr>
        </p:nvSpPr>
        <p:spPr>
          <a:solidFill>
            <a:schemeClr val="accent2"/>
          </a:solidFill>
        </p:spPr>
        <p:txBody>
          <a:bodyPr/>
          <a:lstStyle/>
          <a:p>
            <a:r>
              <a:rPr lang="nl-NL" dirty="0"/>
              <a:t>Situatie in de winter</a:t>
            </a:r>
          </a:p>
        </p:txBody>
      </p:sp>
      <p:sp>
        <p:nvSpPr>
          <p:cNvPr id="8" name="Tijdelijke aanduiding voor tekst 7">
            <a:extLst>
              <a:ext uri="{FF2B5EF4-FFF2-40B4-BE49-F238E27FC236}">
                <a16:creationId xmlns:a16="http://schemas.microsoft.com/office/drawing/2014/main" id="{C82548CD-DD57-425B-89EB-563B1ADBC5C1}"/>
              </a:ext>
            </a:extLst>
          </p:cNvPr>
          <p:cNvSpPr>
            <a:spLocks noGrp="1"/>
          </p:cNvSpPr>
          <p:nvPr>
            <p:ph type="body" sz="quarter" idx="16"/>
          </p:nvPr>
        </p:nvSpPr>
        <p:spPr>
          <a:solidFill>
            <a:schemeClr val="accent2"/>
          </a:solidFill>
        </p:spPr>
        <p:txBody>
          <a:bodyPr/>
          <a:lstStyle/>
          <a:p>
            <a:r>
              <a:rPr lang="nl-NL" dirty="0"/>
              <a:t>3</a:t>
            </a:r>
          </a:p>
        </p:txBody>
      </p:sp>
      <p:sp>
        <p:nvSpPr>
          <p:cNvPr id="9" name="Rechthoek 8">
            <a:extLst>
              <a:ext uri="{FF2B5EF4-FFF2-40B4-BE49-F238E27FC236}">
                <a16:creationId xmlns:a16="http://schemas.microsoft.com/office/drawing/2014/main" id="{E263AB6B-0090-4848-9332-57D42D35E38C}"/>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 name="Tijdelijke aanduiding voor inhoud 9">
            <a:extLst>
              <a:ext uri="{FF2B5EF4-FFF2-40B4-BE49-F238E27FC236}">
                <a16:creationId xmlns:a16="http://schemas.microsoft.com/office/drawing/2014/main" id="{88E8B3BA-B1F0-4749-BEDB-14A03D33D725}"/>
              </a:ext>
            </a:extLst>
          </p:cNvPr>
          <p:cNvSpPr>
            <a:spLocks noGrp="1"/>
          </p:cNvSpPr>
          <p:nvPr>
            <p:ph idx="13"/>
          </p:nvPr>
        </p:nvSpPr>
        <p:spPr/>
        <p:txBody>
          <a:bodyPr/>
          <a:lstStyle/>
          <a:p>
            <a:r>
              <a:rPr lang="nl-NL" b="1" dirty="0">
                <a:solidFill>
                  <a:schemeClr val="tx2"/>
                </a:solidFill>
              </a:rPr>
              <a:t>Permanente winteropvang</a:t>
            </a:r>
          </a:p>
          <a:p>
            <a:pPr>
              <a:lnSpc>
                <a:spcPct val="100000"/>
              </a:lnSpc>
            </a:pPr>
            <a:endParaRPr lang="nl-NL" b="1" dirty="0"/>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120 plekken</a:t>
            </a: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Enkel voor de Haagse doelgroep.</a:t>
            </a:r>
            <a:endParaRPr lang="nl-NL" dirty="0">
              <a:solidFill>
                <a:schemeClr val="tx2"/>
              </a:solidFill>
              <a:ea typeface="Verdana"/>
            </a:endParaRP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24-uur per dag, gedurende 5 maanden</a:t>
            </a:r>
            <a:endParaRPr lang="nl-NL" dirty="0">
              <a:solidFill>
                <a:schemeClr val="tx2"/>
              </a:solidFill>
              <a:ea typeface="Verdana"/>
            </a:endParaRP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Meerdere ketenpartners in huis</a:t>
            </a:r>
          </a:p>
          <a:p>
            <a:pPr marL="259232" indent="-259232">
              <a:lnSpc>
                <a:spcPct val="150000"/>
              </a:lnSpc>
              <a:buClr>
                <a:schemeClr val="accent2"/>
              </a:buClr>
              <a:buFont typeface="Wingdings" panose="05000000000000000000" pitchFamily="2" charset="2"/>
              <a:buChar char="§"/>
            </a:pPr>
            <a:r>
              <a:rPr lang="nl-NL" dirty="0">
                <a:solidFill>
                  <a:schemeClr val="tx2"/>
                </a:solidFill>
                <a:latin typeface="Verdana"/>
                <a:ea typeface="Verdana"/>
                <a:cs typeface="Arial"/>
              </a:rPr>
              <a:t>Alcohol gebruikersruimte</a:t>
            </a:r>
            <a:endParaRPr lang="nl-NL" dirty="0">
              <a:solidFill>
                <a:schemeClr val="tx2"/>
              </a:solidFill>
              <a:ea typeface="Verdana"/>
            </a:endParaRPr>
          </a:p>
          <a:p>
            <a:endParaRPr lang="nl-NL" dirty="0"/>
          </a:p>
        </p:txBody>
      </p:sp>
      <p:pic>
        <p:nvPicPr>
          <p:cNvPr id="12" name="Afbeelding 11">
            <a:extLst>
              <a:ext uri="{FF2B5EF4-FFF2-40B4-BE49-F238E27FC236}">
                <a16:creationId xmlns:a16="http://schemas.microsoft.com/office/drawing/2014/main" id="{764749E9-0FB8-438C-9923-BD6F2DF1701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36901" y="4083984"/>
            <a:ext cx="3807470" cy="1620331"/>
          </a:xfrm>
          <a:prstGeom prst="rect">
            <a:avLst/>
          </a:prstGeom>
        </p:spPr>
      </p:pic>
      <p:pic>
        <p:nvPicPr>
          <p:cNvPr id="13" name="Afbeelding 12">
            <a:extLst>
              <a:ext uri="{FF2B5EF4-FFF2-40B4-BE49-F238E27FC236}">
                <a16:creationId xmlns:a16="http://schemas.microsoft.com/office/drawing/2014/main" id="{6AEFBF5D-9EFF-430A-BBC5-5282DA69999F}"/>
              </a:ext>
            </a:extLst>
          </p:cNvPr>
          <p:cNvPicPr>
            <a:picLocks noChangeAspect="1"/>
          </p:cNvPicPr>
          <p:nvPr/>
        </p:nvPicPr>
        <p:blipFill>
          <a:blip r:embed="rId3"/>
          <a:stretch>
            <a:fillRect/>
          </a:stretch>
        </p:blipFill>
        <p:spPr>
          <a:xfrm>
            <a:off x="6489088" y="4083984"/>
            <a:ext cx="3240661" cy="1620331"/>
          </a:xfrm>
          <a:prstGeom prst="rect">
            <a:avLst/>
          </a:prstGeom>
        </p:spPr>
      </p:pic>
      <p:sp>
        <p:nvSpPr>
          <p:cNvPr id="14" name="Tijdelijke aanduiding voor voettekst 4">
            <a:extLst>
              <a:ext uri="{FF2B5EF4-FFF2-40B4-BE49-F238E27FC236}">
                <a16:creationId xmlns:a16="http://schemas.microsoft.com/office/drawing/2014/main" id="{E2F9E02B-AD5A-4FEF-81BB-DBB2598A0AF3}"/>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112867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58F5-BAA0-4552-B7E8-A0260F5E5CAE}"/>
              </a:ext>
            </a:extLst>
          </p:cNvPr>
          <p:cNvSpPr>
            <a:spLocks noGrp="1"/>
          </p:cNvSpPr>
          <p:nvPr>
            <p:ph type="ctrTitle"/>
          </p:nvPr>
        </p:nvSpPr>
        <p:spPr/>
        <p:txBody>
          <a:bodyPr/>
          <a:lstStyle/>
          <a:p>
            <a:r>
              <a:rPr lang="nl-NL" dirty="0"/>
              <a:t>Nachtopvang in Amsterdam</a:t>
            </a:r>
            <a:br>
              <a:rPr lang="nl-NL" dirty="0"/>
            </a:br>
            <a:endParaRPr lang="nl-NL" dirty="0"/>
          </a:p>
        </p:txBody>
      </p:sp>
      <p:sp>
        <p:nvSpPr>
          <p:cNvPr id="3" name="Text Placeholder 2">
            <a:extLst>
              <a:ext uri="{FF2B5EF4-FFF2-40B4-BE49-F238E27FC236}">
                <a16:creationId xmlns:a16="http://schemas.microsoft.com/office/drawing/2014/main" id="{E1F101E8-4810-408A-ABDA-F1EB5C05A2B7}"/>
              </a:ext>
            </a:extLst>
          </p:cNvPr>
          <p:cNvSpPr>
            <a:spLocks noGrp="1"/>
          </p:cNvSpPr>
          <p:nvPr>
            <p:ph type="body" idx="1"/>
          </p:nvPr>
        </p:nvSpPr>
        <p:spPr/>
        <p:txBody>
          <a:bodyPr/>
          <a:lstStyle/>
          <a:p>
            <a:r>
              <a:rPr lang="nl-NL" dirty="0"/>
              <a:t>Marcel Buster,  Jeroen Holtkamp</a:t>
            </a:r>
          </a:p>
        </p:txBody>
      </p:sp>
    </p:spTree>
    <p:extLst>
      <p:ext uri="{BB962C8B-B14F-4D97-AF65-F5344CB8AC3E}">
        <p14:creationId xmlns:p14="http://schemas.microsoft.com/office/powerpoint/2010/main" val="3761457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B393C0-81CF-42C1-9CA5-CD1B958F7A65}"/>
              </a:ext>
            </a:extLst>
          </p:cNvPr>
          <p:cNvSpPr>
            <a:spLocks noGrp="1"/>
          </p:cNvSpPr>
          <p:nvPr>
            <p:ph type="title"/>
          </p:nvPr>
        </p:nvSpPr>
        <p:spPr>
          <a:solidFill>
            <a:schemeClr val="accent5"/>
          </a:solidFill>
        </p:spPr>
        <p:txBody>
          <a:bodyPr/>
          <a:lstStyle/>
          <a:p>
            <a:r>
              <a:rPr lang="nl-NL" dirty="0"/>
              <a:t>Straatteam en de PWO </a:t>
            </a:r>
          </a:p>
        </p:txBody>
      </p:sp>
      <p:sp>
        <p:nvSpPr>
          <p:cNvPr id="3" name="Tijdelijke aanduiding voor tekst 2">
            <a:extLst>
              <a:ext uri="{FF2B5EF4-FFF2-40B4-BE49-F238E27FC236}">
                <a16:creationId xmlns:a16="http://schemas.microsoft.com/office/drawing/2014/main" id="{EBC218C2-5BC1-4696-832D-06207EBEB054}"/>
              </a:ext>
            </a:extLst>
          </p:cNvPr>
          <p:cNvSpPr>
            <a:spLocks noGrp="1"/>
          </p:cNvSpPr>
          <p:nvPr>
            <p:ph type="body" sz="quarter" idx="16"/>
          </p:nvPr>
        </p:nvSpPr>
        <p:spPr>
          <a:solidFill>
            <a:schemeClr val="accent5"/>
          </a:solidFill>
        </p:spPr>
        <p:txBody>
          <a:bodyPr/>
          <a:lstStyle/>
          <a:p>
            <a:r>
              <a:rPr lang="nl-NL" dirty="0"/>
              <a:t>4</a:t>
            </a:r>
          </a:p>
        </p:txBody>
      </p:sp>
      <p:sp>
        <p:nvSpPr>
          <p:cNvPr id="5" name="Tijdelijke aanduiding voor voettekst 4">
            <a:extLst>
              <a:ext uri="{FF2B5EF4-FFF2-40B4-BE49-F238E27FC236}">
                <a16:creationId xmlns:a16="http://schemas.microsoft.com/office/drawing/2014/main" id="{72B744C8-34F7-488E-9763-9CD114AFD1D1}"/>
              </a:ext>
            </a:extLst>
          </p:cNvPr>
          <p:cNvSpPr>
            <a:spLocks noGrp="1"/>
          </p:cNvSpPr>
          <p:nvPr>
            <p:ph type="ftr" sz="quarter" idx="18"/>
          </p:nvPr>
        </p:nvSpPr>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
        <p:nvSpPr>
          <p:cNvPr id="6" name="Tijdelijke aanduiding voor dianummer 5">
            <a:extLst>
              <a:ext uri="{FF2B5EF4-FFF2-40B4-BE49-F238E27FC236}">
                <a16:creationId xmlns:a16="http://schemas.microsoft.com/office/drawing/2014/main" id="{420E2F93-406A-46BC-90BC-DE3132D221D8}"/>
              </a:ext>
            </a:extLst>
          </p:cNvPr>
          <p:cNvSpPr>
            <a:spLocks noGrp="1"/>
          </p:cNvSpPr>
          <p:nvPr>
            <p:ph type="sldNum" sz="quarter" idx="19"/>
          </p:nvPr>
        </p:nvSpPr>
        <p:spPr/>
        <p:txBody>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
        <p:nvSpPr>
          <p:cNvPr id="7" name="Tekstvak 6">
            <a:extLst>
              <a:ext uri="{FF2B5EF4-FFF2-40B4-BE49-F238E27FC236}">
                <a16:creationId xmlns:a16="http://schemas.microsoft.com/office/drawing/2014/main" id="{E9FB6E4C-B7D3-433B-9003-90F464ECC465}"/>
              </a:ext>
            </a:extLst>
          </p:cNvPr>
          <p:cNvSpPr txBox="1"/>
          <p:nvPr/>
        </p:nvSpPr>
        <p:spPr>
          <a:xfrm>
            <a:off x="1798168" y="881350"/>
            <a:ext cx="8902134" cy="4928871"/>
          </a:xfrm>
          <a:prstGeom prst="rect">
            <a:avLst/>
          </a:prstGeom>
          <a:noFill/>
        </p:spPr>
        <p:txBody>
          <a:bodyPr wrap="square" lIns="82953" tIns="41476" rIns="82953" bIns="41476" rtlCol="0" anchor="t">
            <a:spAutoFit/>
          </a:bodyPr>
          <a:lstStyle/>
          <a:p>
            <a:pPr marL="0" marR="0" lvl="0" indent="0" algn="l" defTabSz="946094" rtl="0" eaLnBrk="1" fontAlgn="auto" latinLnBrk="0" hangingPunct="1">
              <a:lnSpc>
                <a:spcPct val="150000"/>
              </a:lnSpc>
              <a:spcBef>
                <a:spcPts val="0"/>
              </a:spcBef>
              <a:spcAft>
                <a:spcPts val="0"/>
              </a:spcAft>
              <a:buClrTx/>
              <a:buSzTx/>
              <a:buFontTx/>
              <a:buNone/>
              <a:tabLst/>
              <a:defRPr/>
            </a:pPr>
            <a:r>
              <a:rPr kumimoji="0" lang="nl-NL" sz="1860" b="0" i="0" u="sng" strike="noStrike" kern="1200" cap="none" spc="0" normalizeH="0" baseline="0" noProof="0" dirty="0">
                <a:ln>
                  <a:noFill/>
                </a:ln>
                <a:solidFill>
                  <a:srgbClr val="003660"/>
                </a:solidFill>
                <a:effectLst/>
                <a:uLnTx/>
                <a:uFillTx/>
                <a:latin typeface="Verdana"/>
                <a:ea typeface="Verdana"/>
                <a:cs typeface="+mn-cs"/>
              </a:rPr>
              <a:t>Permanente winteropvang (PWO)</a:t>
            </a:r>
          </a:p>
          <a:p>
            <a:pPr marL="0" marR="0" lvl="0" indent="0" algn="l" defTabSz="946094" rtl="0" eaLnBrk="1" fontAlgn="auto" latinLnBrk="0" hangingPunct="1">
              <a:lnSpc>
                <a:spcPct val="150000"/>
              </a:lnSpc>
              <a:spcBef>
                <a:spcPts val="0"/>
              </a:spcBef>
              <a:spcAft>
                <a:spcPts val="0"/>
              </a:spcAft>
              <a:buClrTx/>
              <a:buSzTx/>
              <a:buFontTx/>
              <a:buNone/>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Tussen November en Maart verantwoordelijk voor: </a:t>
            </a:r>
          </a:p>
          <a:p>
            <a:pPr marL="311079" marR="0" lvl="0" indent="-311079" algn="l" defTabSz="946094" rtl="0" eaLnBrk="1" fontAlgn="auto" latinLnBrk="0" hangingPunct="1">
              <a:lnSpc>
                <a:spcPct val="150000"/>
              </a:lnSpc>
              <a:spcBef>
                <a:spcPts val="0"/>
              </a:spcBef>
              <a:spcAft>
                <a:spcPts val="0"/>
              </a:spcAft>
              <a:buClr>
                <a:srgbClr val="00B2CD"/>
              </a:buClr>
              <a:buSzTx/>
              <a:buFont typeface="Wingdings" panose="05000000000000000000" pitchFamily="2" charset="2"/>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coördineren toestroom </a:t>
            </a:r>
          </a:p>
          <a:p>
            <a:pPr marL="311079" marR="0" lvl="0" indent="-311079" algn="l" defTabSz="946094" rtl="0" eaLnBrk="1" fontAlgn="auto" latinLnBrk="0" hangingPunct="1">
              <a:lnSpc>
                <a:spcPct val="150000"/>
              </a:lnSpc>
              <a:spcBef>
                <a:spcPts val="0"/>
              </a:spcBef>
              <a:spcAft>
                <a:spcPts val="0"/>
              </a:spcAft>
              <a:buClr>
                <a:srgbClr val="00B2CD"/>
              </a:buClr>
              <a:buSzTx/>
              <a:buFont typeface="Wingdings" panose="05000000000000000000" pitchFamily="2" charset="2"/>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coördineren contacten met daklozenloket </a:t>
            </a:r>
            <a:br>
              <a:rPr kumimoji="0" lang="nl-NL" sz="1860" b="0" i="0" u="none" strike="noStrike" kern="1200" cap="none" spc="0" normalizeH="0" baseline="0" noProof="0" dirty="0">
                <a:ln>
                  <a:noFill/>
                </a:ln>
                <a:solidFill>
                  <a:srgbClr val="003660"/>
                </a:solidFill>
                <a:effectLst/>
                <a:uLnTx/>
                <a:uFillTx/>
                <a:latin typeface="Verdana"/>
                <a:ea typeface="Verdana"/>
                <a:cs typeface="+mn-cs"/>
              </a:rPr>
            </a:br>
            <a:r>
              <a:rPr kumimoji="0" lang="nl-NL" sz="1860" b="0" i="0" u="none" strike="noStrike" kern="1200" cap="none" spc="0" normalizeH="0" baseline="0" noProof="0" dirty="0">
                <a:ln>
                  <a:noFill/>
                </a:ln>
                <a:solidFill>
                  <a:srgbClr val="003660"/>
                </a:solidFill>
                <a:effectLst/>
                <a:uLnTx/>
                <a:uFillTx/>
                <a:latin typeface="Verdana"/>
                <a:ea typeface="Verdana"/>
                <a:cs typeface="+mn-cs"/>
              </a:rPr>
              <a:t>(casemanagers) </a:t>
            </a:r>
          </a:p>
          <a:p>
            <a:pPr marL="311079" marR="0" lvl="0" indent="-311079" algn="l" defTabSz="946094" rtl="0" eaLnBrk="1" fontAlgn="auto" latinLnBrk="0" hangingPunct="1">
              <a:lnSpc>
                <a:spcPct val="150000"/>
              </a:lnSpc>
              <a:spcBef>
                <a:spcPts val="0"/>
              </a:spcBef>
              <a:spcAft>
                <a:spcPts val="0"/>
              </a:spcAft>
              <a:buClr>
                <a:srgbClr val="00B2CD"/>
              </a:buClr>
              <a:buSzTx/>
              <a:buFont typeface="Wingdings" panose="05000000000000000000" pitchFamily="2" charset="2"/>
              <a:buChar char="§"/>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coördineren dagelijks reilen en zeilen </a:t>
            </a:r>
          </a:p>
          <a:p>
            <a:pPr marL="0" marR="0" lvl="0" indent="0" algn="l" defTabSz="946094" rtl="0" eaLnBrk="1" fontAlgn="auto" latinLnBrk="0" hangingPunct="1">
              <a:lnSpc>
                <a:spcPct val="150000"/>
              </a:lnSpc>
              <a:spcBef>
                <a:spcPts val="0"/>
              </a:spcBef>
              <a:spcAft>
                <a:spcPts val="0"/>
              </a:spcAft>
              <a:buClr>
                <a:srgbClr val="F6861F"/>
              </a:buClr>
              <a:buSzTx/>
              <a:buFontTx/>
              <a:buNone/>
              <a:tabLst/>
              <a:defRPr/>
            </a:pPr>
            <a:endParaRPr kumimoji="0" lang="nl-NL" sz="1860" b="0" i="0" u="none" strike="noStrike" kern="1200" cap="none" spc="0" normalizeH="0" baseline="0" noProof="0" dirty="0">
              <a:ln>
                <a:noFill/>
              </a:ln>
              <a:solidFill>
                <a:srgbClr val="003660"/>
              </a:solidFill>
              <a:effectLst/>
              <a:uLnTx/>
              <a:uFillTx/>
              <a:latin typeface="Verdana"/>
              <a:ea typeface="Verdana"/>
              <a:cs typeface="+mn-cs"/>
            </a:endParaRPr>
          </a:p>
          <a:p>
            <a:pPr marL="311079" marR="0" lvl="0" indent="-311079" algn="l" defTabSz="946094" rtl="0" eaLnBrk="1" fontAlgn="auto" latinLnBrk="0" hangingPunct="1">
              <a:lnSpc>
                <a:spcPct val="150000"/>
              </a:lnSpc>
              <a:spcBef>
                <a:spcPts val="0"/>
              </a:spcBef>
              <a:spcAft>
                <a:spcPts val="0"/>
              </a:spcAft>
              <a:buClr>
                <a:srgbClr val="00B2CD"/>
              </a:buClr>
              <a:buSzTx/>
              <a:buFont typeface="Wingdings" panose="05000000000000000000" pitchFamily="2" charset="2"/>
              <a:buChar char="§"/>
              <a:tabLst/>
              <a:defRPr/>
            </a:pPr>
            <a:r>
              <a:rPr kumimoji="0" lang="nl-NL" sz="1814" b="0" i="0" u="none" strike="noStrike" kern="1200" cap="none" spc="0" normalizeH="0" baseline="0" noProof="0" dirty="0">
                <a:ln>
                  <a:noFill/>
                </a:ln>
                <a:solidFill>
                  <a:srgbClr val="003660"/>
                </a:solidFill>
                <a:effectLst/>
                <a:uLnTx/>
                <a:uFillTx/>
                <a:latin typeface="Verdana"/>
                <a:ea typeface="+mn-ea"/>
                <a:cs typeface="+mn-cs"/>
              </a:rPr>
              <a:t>Rapport meegenomen in planning en vormgeving</a:t>
            </a:r>
            <a:br>
              <a:rPr kumimoji="0" lang="nl-NL" sz="1814" b="0" i="0" u="none" strike="noStrike" kern="1200" cap="none" spc="0" normalizeH="0" baseline="0" noProof="0" dirty="0">
                <a:ln>
                  <a:noFill/>
                </a:ln>
                <a:solidFill>
                  <a:srgbClr val="003660"/>
                </a:solidFill>
                <a:effectLst/>
                <a:uLnTx/>
                <a:uFillTx/>
                <a:latin typeface="Verdana"/>
                <a:ea typeface="+mn-ea"/>
                <a:cs typeface="+mn-cs"/>
              </a:rPr>
            </a:br>
            <a:r>
              <a:rPr kumimoji="0" lang="nl-NL" sz="1814" b="0" i="0" u="none" strike="noStrike" kern="1200" cap="none" spc="0" normalizeH="0" baseline="0" noProof="0" dirty="0">
                <a:ln>
                  <a:noFill/>
                </a:ln>
                <a:solidFill>
                  <a:srgbClr val="003660"/>
                </a:solidFill>
                <a:effectLst/>
                <a:uLnTx/>
                <a:uFillTx/>
                <a:latin typeface="Verdana"/>
                <a:ea typeface="+mn-ea"/>
                <a:cs typeface="+mn-cs"/>
              </a:rPr>
              <a:t>van PWO 2022/ 2023: 	</a:t>
            </a:r>
          </a:p>
          <a:p>
            <a:pPr marL="784127" marR="0" lvl="1" indent="-311079" algn="l" defTabSz="946094" rtl="0" eaLnBrk="1" fontAlgn="auto" latinLnBrk="0" hangingPunct="1">
              <a:lnSpc>
                <a:spcPct val="150000"/>
              </a:lnSpc>
              <a:spcBef>
                <a:spcPts val="0"/>
              </a:spcBef>
              <a:spcAft>
                <a:spcPts val="0"/>
              </a:spcAft>
              <a:buClr>
                <a:srgbClr val="00B2CD"/>
              </a:buClr>
              <a:buSzTx/>
              <a:buFont typeface="Wingdings" panose="05000000000000000000" pitchFamily="2" charset="2"/>
              <a:buChar char="Ø"/>
              <a:tabLst/>
              <a:defRPr/>
            </a:pPr>
            <a:r>
              <a:rPr kumimoji="0" lang="nl-NL" sz="1860" b="0" i="0" u="none" strike="noStrike" kern="1200" cap="none" spc="0" normalizeH="0" baseline="0" noProof="0" dirty="0">
                <a:ln>
                  <a:noFill/>
                </a:ln>
                <a:solidFill>
                  <a:srgbClr val="003660"/>
                </a:solidFill>
                <a:effectLst/>
                <a:uLnTx/>
                <a:uFillTx/>
                <a:latin typeface="Verdana"/>
                <a:ea typeface="Verdana"/>
                <a:cs typeface="+mn-cs"/>
              </a:rPr>
              <a:t>Toestroom, keten opgebroken, visie </a:t>
            </a:r>
          </a:p>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0" b="0" i="0" u="none" strike="noStrike" kern="1200" cap="none" spc="0" normalizeH="0" baseline="0" noProof="0" dirty="0">
              <a:ln>
                <a:noFill/>
              </a:ln>
              <a:solidFill>
                <a:srgbClr val="000000"/>
              </a:solidFill>
              <a:effectLst/>
              <a:uLnTx/>
              <a:uFillTx/>
              <a:latin typeface="Verdana"/>
              <a:ea typeface="Verdana"/>
              <a:cs typeface="+mn-cs"/>
            </a:endParaRPr>
          </a:p>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000000"/>
              </a:solidFill>
              <a:effectLst/>
              <a:uLnTx/>
              <a:uFillTx/>
              <a:latin typeface="Verdana"/>
              <a:ea typeface="Verdana"/>
              <a:cs typeface="+mn-cs"/>
            </a:endParaRPr>
          </a:p>
        </p:txBody>
      </p:sp>
      <p:grpSp>
        <p:nvGrpSpPr>
          <p:cNvPr id="187" name="Groep 186">
            <a:extLst>
              <a:ext uri="{FF2B5EF4-FFF2-40B4-BE49-F238E27FC236}">
                <a16:creationId xmlns:a16="http://schemas.microsoft.com/office/drawing/2014/main" id="{A361726B-966E-4175-B67C-6F2291005C9D}"/>
              </a:ext>
            </a:extLst>
          </p:cNvPr>
          <p:cNvGrpSpPr/>
          <p:nvPr/>
        </p:nvGrpSpPr>
        <p:grpSpPr>
          <a:xfrm>
            <a:off x="8207097" y="4177592"/>
            <a:ext cx="2569467" cy="1905669"/>
            <a:chOff x="6572282" y="3083667"/>
            <a:chExt cx="2832362" cy="2100647"/>
          </a:xfrm>
        </p:grpSpPr>
        <p:grpSp>
          <p:nvGrpSpPr>
            <p:cNvPr id="174" name="Groep 173">
              <a:extLst>
                <a:ext uri="{FF2B5EF4-FFF2-40B4-BE49-F238E27FC236}">
                  <a16:creationId xmlns:a16="http://schemas.microsoft.com/office/drawing/2014/main" id="{D810DD44-3647-4295-BDAC-4700678C4727}"/>
                </a:ext>
              </a:extLst>
            </p:cNvPr>
            <p:cNvGrpSpPr/>
            <p:nvPr/>
          </p:nvGrpSpPr>
          <p:grpSpPr>
            <a:xfrm>
              <a:off x="6572282" y="3083667"/>
              <a:ext cx="2832362" cy="1463149"/>
              <a:chOff x="6572282" y="3083667"/>
              <a:chExt cx="2832362" cy="1463149"/>
            </a:xfrm>
          </p:grpSpPr>
          <p:sp>
            <p:nvSpPr>
              <p:cNvPr id="26" name="Rechthoek 25">
                <a:extLst>
                  <a:ext uri="{FF2B5EF4-FFF2-40B4-BE49-F238E27FC236}">
                    <a16:creationId xmlns:a16="http://schemas.microsoft.com/office/drawing/2014/main" id="{7CFBE94B-A04D-4916-AADB-DDCC0CD15C51}"/>
                  </a:ext>
                </a:extLst>
              </p:cNvPr>
              <p:cNvSpPr/>
              <p:nvPr/>
            </p:nvSpPr>
            <p:spPr>
              <a:xfrm>
                <a:off x="6572282" y="3083668"/>
                <a:ext cx="2832362" cy="13459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27" name="Rechthoek 26">
                <a:extLst>
                  <a:ext uri="{FF2B5EF4-FFF2-40B4-BE49-F238E27FC236}">
                    <a16:creationId xmlns:a16="http://schemas.microsoft.com/office/drawing/2014/main" id="{80BC60D2-AB07-4615-B4D3-D2C1647D6780}"/>
                  </a:ext>
                </a:extLst>
              </p:cNvPr>
              <p:cNvSpPr/>
              <p:nvPr/>
            </p:nvSpPr>
            <p:spPr>
              <a:xfrm>
                <a:off x="7672999" y="3083667"/>
                <a:ext cx="45719" cy="1345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28" name="Rechthoek 27">
                <a:extLst>
                  <a:ext uri="{FF2B5EF4-FFF2-40B4-BE49-F238E27FC236}">
                    <a16:creationId xmlns:a16="http://schemas.microsoft.com/office/drawing/2014/main" id="{B48FFC9B-792E-4F69-A5D4-36ECA1390D74}"/>
                  </a:ext>
                </a:extLst>
              </p:cNvPr>
              <p:cNvSpPr/>
              <p:nvPr/>
            </p:nvSpPr>
            <p:spPr>
              <a:xfrm>
                <a:off x="8332198" y="3083667"/>
                <a:ext cx="45719" cy="1345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29" name="Rechthoek 28">
                <a:extLst>
                  <a:ext uri="{FF2B5EF4-FFF2-40B4-BE49-F238E27FC236}">
                    <a16:creationId xmlns:a16="http://schemas.microsoft.com/office/drawing/2014/main" id="{C0F65F4A-D816-4A42-B308-221C46D301B4}"/>
                  </a:ext>
                </a:extLst>
              </p:cNvPr>
              <p:cNvSpPr/>
              <p:nvPr/>
            </p:nvSpPr>
            <p:spPr>
              <a:xfrm>
                <a:off x="7672998" y="3993962"/>
                <a:ext cx="145446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0" name="Rechthoek 29">
                <a:extLst>
                  <a:ext uri="{FF2B5EF4-FFF2-40B4-BE49-F238E27FC236}">
                    <a16:creationId xmlns:a16="http://schemas.microsoft.com/office/drawing/2014/main" id="{EC74225C-BB10-43F5-9781-D6F3DB551AD1}"/>
                  </a:ext>
                </a:extLst>
              </p:cNvPr>
              <p:cNvSpPr/>
              <p:nvPr/>
            </p:nvSpPr>
            <p:spPr>
              <a:xfrm>
                <a:off x="9074095" y="3997739"/>
                <a:ext cx="45719" cy="431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nvGrpSpPr>
              <p:cNvPr id="36" name="Groep 35">
                <a:extLst>
                  <a:ext uri="{FF2B5EF4-FFF2-40B4-BE49-F238E27FC236}">
                    <a16:creationId xmlns:a16="http://schemas.microsoft.com/office/drawing/2014/main" id="{8BD78599-71CC-4F63-B355-B8646B7A56BF}"/>
                  </a:ext>
                </a:extLst>
              </p:cNvPr>
              <p:cNvGrpSpPr/>
              <p:nvPr/>
            </p:nvGrpSpPr>
            <p:grpSpPr>
              <a:xfrm>
                <a:off x="7762109" y="3167163"/>
                <a:ext cx="539596" cy="147707"/>
                <a:chOff x="7723235" y="3179150"/>
                <a:chExt cx="539596" cy="147707"/>
              </a:xfrm>
            </p:grpSpPr>
            <p:sp>
              <p:nvSpPr>
                <p:cNvPr id="31" name="Rechthoek 30">
                  <a:extLst>
                    <a:ext uri="{FF2B5EF4-FFF2-40B4-BE49-F238E27FC236}">
                      <a16:creationId xmlns:a16="http://schemas.microsoft.com/office/drawing/2014/main" id="{F53E7981-870B-4471-86D7-ABC0120A3884}"/>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2" name="Rechthoek 31">
                  <a:extLst>
                    <a:ext uri="{FF2B5EF4-FFF2-40B4-BE49-F238E27FC236}">
                      <a16:creationId xmlns:a16="http://schemas.microsoft.com/office/drawing/2014/main" id="{A27DB354-6464-4EDF-9B78-C48EE9FCEAD3}"/>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3" name="Rechthoek 32">
                  <a:extLst>
                    <a:ext uri="{FF2B5EF4-FFF2-40B4-BE49-F238E27FC236}">
                      <a16:creationId xmlns:a16="http://schemas.microsoft.com/office/drawing/2014/main" id="{971FC6CE-1424-45B8-992C-D8CB85FFF6AA}"/>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4" name="Rechthoek 33">
                  <a:extLst>
                    <a:ext uri="{FF2B5EF4-FFF2-40B4-BE49-F238E27FC236}">
                      <a16:creationId xmlns:a16="http://schemas.microsoft.com/office/drawing/2014/main" id="{EC496D84-B936-430C-B7AA-4A996A9323DD}"/>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5" name="Rechthoek 34">
                  <a:extLst>
                    <a:ext uri="{FF2B5EF4-FFF2-40B4-BE49-F238E27FC236}">
                      <a16:creationId xmlns:a16="http://schemas.microsoft.com/office/drawing/2014/main" id="{D97830ED-2744-43A1-BF5A-26DD899DB3BA}"/>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37" name="Groep 36">
                <a:extLst>
                  <a:ext uri="{FF2B5EF4-FFF2-40B4-BE49-F238E27FC236}">
                    <a16:creationId xmlns:a16="http://schemas.microsoft.com/office/drawing/2014/main" id="{366E433F-E639-40BB-9652-A298820CE518}"/>
                  </a:ext>
                </a:extLst>
              </p:cNvPr>
              <p:cNvGrpSpPr/>
              <p:nvPr/>
            </p:nvGrpSpPr>
            <p:grpSpPr>
              <a:xfrm>
                <a:off x="7758432" y="3370493"/>
                <a:ext cx="539596" cy="147707"/>
                <a:chOff x="7723235" y="3179150"/>
                <a:chExt cx="539596" cy="147707"/>
              </a:xfrm>
            </p:grpSpPr>
            <p:sp>
              <p:nvSpPr>
                <p:cNvPr id="38" name="Rechthoek 37">
                  <a:extLst>
                    <a:ext uri="{FF2B5EF4-FFF2-40B4-BE49-F238E27FC236}">
                      <a16:creationId xmlns:a16="http://schemas.microsoft.com/office/drawing/2014/main" id="{87BEAC1B-4378-469A-9B49-17312B634E69}"/>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9" name="Rechthoek 38">
                  <a:extLst>
                    <a:ext uri="{FF2B5EF4-FFF2-40B4-BE49-F238E27FC236}">
                      <a16:creationId xmlns:a16="http://schemas.microsoft.com/office/drawing/2014/main" id="{8BED0845-46B4-43EE-A151-6BE267F21F94}"/>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0" name="Rechthoek 39">
                  <a:extLst>
                    <a:ext uri="{FF2B5EF4-FFF2-40B4-BE49-F238E27FC236}">
                      <a16:creationId xmlns:a16="http://schemas.microsoft.com/office/drawing/2014/main" id="{49EF70BF-02DD-426C-B730-15663537FAF1}"/>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1" name="Rechthoek 40">
                  <a:extLst>
                    <a:ext uri="{FF2B5EF4-FFF2-40B4-BE49-F238E27FC236}">
                      <a16:creationId xmlns:a16="http://schemas.microsoft.com/office/drawing/2014/main" id="{D8658D76-8135-472E-940D-9CC622C60B10}"/>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42" name="Rechthoek 41">
                  <a:extLst>
                    <a:ext uri="{FF2B5EF4-FFF2-40B4-BE49-F238E27FC236}">
                      <a16:creationId xmlns:a16="http://schemas.microsoft.com/office/drawing/2014/main" id="{15C0E9A7-9D55-42DF-B703-20A9E2E6BAEC}"/>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43" name="Groep 42">
                <a:extLst>
                  <a:ext uri="{FF2B5EF4-FFF2-40B4-BE49-F238E27FC236}">
                    <a16:creationId xmlns:a16="http://schemas.microsoft.com/office/drawing/2014/main" id="{18598E0E-AFDC-4EF4-9FF8-178BA2A9440B}"/>
                  </a:ext>
                </a:extLst>
              </p:cNvPr>
              <p:cNvGrpSpPr/>
              <p:nvPr/>
            </p:nvGrpSpPr>
            <p:grpSpPr>
              <a:xfrm>
                <a:off x="7763296" y="3573823"/>
                <a:ext cx="539596" cy="147707"/>
                <a:chOff x="7723235" y="3179150"/>
                <a:chExt cx="539596" cy="147707"/>
              </a:xfrm>
            </p:grpSpPr>
            <p:sp>
              <p:nvSpPr>
                <p:cNvPr id="44" name="Rechthoek 43">
                  <a:extLst>
                    <a:ext uri="{FF2B5EF4-FFF2-40B4-BE49-F238E27FC236}">
                      <a16:creationId xmlns:a16="http://schemas.microsoft.com/office/drawing/2014/main" id="{57640CBE-71BF-4881-BC2F-2784C7144672}"/>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5" name="Rechthoek 44">
                  <a:extLst>
                    <a:ext uri="{FF2B5EF4-FFF2-40B4-BE49-F238E27FC236}">
                      <a16:creationId xmlns:a16="http://schemas.microsoft.com/office/drawing/2014/main" id="{F77BA88B-D2C5-4039-8A26-192EF36712E4}"/>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6" name="Rechthoek 45">
                  <a:extLst>
                    <a:ext uri="{FF2B5EF4-FFF2-40B4-BE49-F238E27FC236}">
                      <a16:creationId xmlns:a16="http://schemas.microsoft.com/office/drawing/2014/main" id="{AEF7EC21-E57F-44BE-981D-27441A527DD6}"/>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7" name="Rechthoek 46">
                  <a:extLst>
                    <a:ext uri="{FF2B5EF4-FFF2-40B4-BE49-F238E27FC236}">
                      <a16:creationId xmlns:a16="http://schemas.microsoft.com/office/drawing/2014/main" id="{B95CAB58-625A-4111-8BFE-6CC82BB21231}"/>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8" name="Rechthoek 47">
                  <a:extLst>
                    <a:ext uri="{FF2B5EF4-FFF2-40B4-BE49-F238E27FC236}">
                      <a16:creationId xmlns:a16="http://schemas.microsoft.com/office/drawing/2014/main" id="{B612910D-4354-41CF-85AC-E835A1F0AF63}"/>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49" name="Groep 48">
                <a:extLst>
                  <a:ext uri="{FF2B5EF4-FFF2-40B4-BE49-F238E27FC236}">
                    <a16:creationId xmlns:a16="http://schemas.microsoft.com/office/drawing/2014/main" id="{118D8A1E-76D2-4BAE-B29A-9522E3DA238A}"/>
                  </a:ext>
                </a:extLst>
              </p:cNvPr>
              <p:cNvGrpSpPr/>
              <p:nvPr/>
            </p:nvGrpSpPr>
            <p:grpSpPr>
              <a:xfrm>
                <a:off x="7764041" y="3762081"/>
                <a:ext cx="539596" cy="147707"/>
                <a:chOff x="7723235" y="3179150"/>
                <a:chExt cx="539596" cy="147707"/>
              </a:xfrm>
            </p:grpSpPr>
            <p:sp>
              <p:nvSpPr>
                <p:cNvPr id="50" name="Rechthoek 49">
                  <a:extLst>
                    <a:ext uri="{FF2B5EF4-FFF2-40B4-BE49-F238E27FC236}">
                      <a16:creationId xmlns:a16="http://schemas.microsoft.com/office/drawing/2014/main" id="{A62C60E8-2D11-4C7E-9AAA-9783E940BEF3}"/>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1" name="Rechthoek 50">
                  <a:extLst>
                    <a:ext uri="{FF2B5EF4-FFF2-40B4-BE49-F238E27FC236}">
                      <a16:creationId xmlns:a16="http://schemas.microsoft.com/office/drawing/2014/main" id="{3665C31B-9445-4F03-A2E9-2C96EE7C8586}"/>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2" name="Rechthoek 51">
                  <a:extLst>
                    <a:ext uri="{FF2B5EF4-FFF2-40B4-BE49-F238E27FC236}">
                      <a16:creationId xmlns:a16="http://schemas.microsoft.com/office/drawing/2014/main" id="{78F6A090-E193-41BC-AB2C-E4679BE24759}"/>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3" name="Rechthoek 52">
                  <a:extLst>
                    <a:ext uri="{FF2B5EF4-FFF2-40B4-BE49-F238E27FC236}">
                      <a16:creationId xmlns:a16="http://schemas.microsoft.com/office/drawing/2014/main" id="{62B3885D-26D7-4FF7-B8E6-D68991F2C567}"/>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4" name="Rechthoek 53">
                  <a:extLst>
                    <a:ext uri="{FF2B5EF4-FFF2-40B4-BE49-F238E27FC236}">
                      <a16:creationId xmlns:a16="http://schemas.microsoft.com/office/drawing/2014/main" id="{CDC2FE5E-CA0F-4400-BE6B-DA0439AF4663}"/>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55" name="Groep 54">
                <a:extLst>
                  <a:ext uri="{FF2B5EF4-FFF2-40B4-BE49-F238E27FC236}">
                    <a16:creationId xmlns:a16="http://schemas.microsoft.com/office/drawing/2014/main" id="{A38809E2-ABF8-405C-84C0-5A83EA6BBEEC}"/>
                  </a:ext>
                </a:extLst>
              </p:cNvPr>
              <p:cNvGrpSpPr/>
              <p:nvPr/>
            </p:nvGrpSpPr>
            <p:grpSpPr>
              <a:xfrm>
                <a:off x="8428426" y="3167163"/>
                <a:ext cx="539596" cy="147707"/>
                <a:chOff x="7723235" y="3179150"/>
                <a:chExt cx="539596" cy="147707"/>
              </a:xfrm>
            </p:grpSpPr>
            <p:sp>
              <p:nvSpPr>
                <p:cNvPr id="56" name="Rechthoek 55">
                  <a:extLst>
                    <a:ext uri="{FF2B5EF4-FFF2-40B4-BE49-F238E27FC236}">
                      <a16:creationId xmlns:a16="http://schemas.microsoft.com/office/drawing/2014/main" id="{D0A3D900-E2A0-4786-BC16-6C12B1B6BC47}"/>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7" name="Rechthoek 56">
                  <a:extLst>
                    <a:ext uri="{FF2B5EF4-FFF2-40B4-BE49-F238E27FC236}">
                      <a16:creationId xmlns:a16="http://schemas.microsoft.com/office/drawing/2014/main" id="{383E3F17-0613-4C2B-BC07-F082753B08F0}"/>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8" name="Rechthoek 57">
                  <a:extLst>
                    <a:ext uri="{FF2B5EF4-FFF2-40B4-BE49-F238E27FC236}">
                      <a16:creationId xmlns:a16="http://schemas.microsoft.com/office/drawing/2014/main" id="{76474556-7BEE-49A5-B0D7-8DF02DB646B3}"/>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9" name="Rechthoek 58">
                  <a:extLst>
                    <a:ext uri="{FF2B5EF4-FFF2-40B4-BE49-F238E27FC236}">
                      <a16:creationId xmlns:a16="http://schemas.microsoft.com/office/drawing/2014/main" id="{D45CC702-4799-495A-A338-4BD266F896ED}"/>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0" name="Rechthoek 59">
                  <a:extLst>
                    <a:ext uri="{FF2B5EF4-FFF2-40B4-BE49-F238E27FC236}">
                      <a16:creationId xmlns:a16="http://schemas.microsoft.com/office/drawing/2014/main" id="{E09EA22C-D10A-4B04-B224-E2D9EB1C4A54}"/>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61" name="Groep 60">
                <a:extLst>
                  <a:ext uri="{FF2B5EF4-FFF2-40B4-BE49-F238E27FC236}">
                    <a16:creationId xmlns:a16="http://schemas.microsoft.com/office/drawing/2014/main" id="{FE97EE66-CC2F-4DCD-99B8-67FB00F0120F}"/>
                  </a:ext>
                </a:extLst>
              </p:cNvPr>
              <p:cNvGrpSpPr/>
              <p:nvPr/>
            </p:nvGrpSpPr>
            <p:grpSpPr>
              <a:xfrm>
                <a:off x="8424749" y="3370493"/>
                <a:ext cx="539596" cy="147707"/>
                <a:chOff x="7723235" y="3179150"/>
                <a:chExt cx="539596" cy="147707"/>
              </a:xfrm>
            </p:grpSpPr>
            <p:sp>
              <p:nvSpPr>
                <p:cNvPr id="62" name="Rechthoek 61">
                  <a:extLst>
                    <a:ext uri="{FF2B5EF4-FFF2-40B4-BE49-F238E27FC236}">
                      <a16:creationId xmlns:a16="http://schemas.microsoft.com/office/drawing/2014/main" id="{07EEE52D-388B-4BBF-96BC-93790C17808B}"/>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3" name="Rechthoek 62">
                  <a:extLst>
                    <a:ext uri="{FF2B5EF4-FFF2-40B4-BE49-F238E27FC236}">
                      <a16:creationId xmlns:a16="http://schemas.microsoft.com/office/drawing/2014/main" id="{A453587C-CA71-484B-A8F5-1907ADFFF8A0}"/>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4" name="Rechthoek 63">
                  <a:extLst>
                    <a:ext uri="{FF2B5EF4-FFF2-40B4-BE49-F238E27FC236}">
                      <a16:creationId xmlns:a16="http://schemas.microsoft.com/office/drawing/2014/main" id="{DFDAFA3D-05AE-410A-9516-AA3CD1687934}"/>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5" name="Rechthoek 64">
                  <a:extLst>
                    <a:ext uri="{FF2B5EF4-FFF2-40B4-BE49-F238E27FC236}">
                      <a16:creationId xmlns:a16="http://schemas.microsoft.com/office/drawing/2014/main" id="{229BF2C7-EFD5-4110-A443-2E4669C4413A}"/>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66" name="Rechthoek 65">
                  <a:extLst>
                    <a:ext uri="{FF2B5EF4-FFF2-40B4-BE49-F238E27FC236}">
                      <a16:creationId xmlns:a16="http://schemas.microsoft.com/office/drawing/2014/main" id="{1A1BB8FF-4A93-4843-AF85-88209FF8D532}"/>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67" name="Groep 66">
                <a:extLst>
                  <a:ext uri="{FF2B5EF4-FFF2-40B4-BE49-F238E27FC236}">
                    <a16:creationId xmlns:a16="http://schemas.microsoft.com/office/drawing/2014/main" id="{6EB3D75D-5DA2-44B9-B435-861CCE133A0F}"/>
                  </a:ext>
                </a:extLst>
              </p:cNvPr>
              <p:cNvGrpSpPr/>
              <p:nvPr/>
            </p:nvGrpSpPr>
            <p:grpSpPr>
              <a:xfrm>
                <a:off x="8429613" y="3573823"/>
                <a:ext cx="539596" cy="147707"/>
                <a:chOff x="7723235" y="3179150"/>
                <a:chExt cx="539596" cy="147707"/>
              </a:xfrm>
            </p:grpSpPr>
            <p:sp>
              <p:nvSpPr>
                <p:cNvPr id="68" name="Rechthoek 67">
                  <a:extLst>
                    <a:ext uri="{FF2B5EF4-FFF2-40B4-BE49-F238E27FC236}">
                      <a16:creationId xmlns:a16="http://schemas.microsoft.com/office/drawing/2014/main" id="{27C4A2CC-607F-475B-8798-3588E5F13546}"/>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69" name="Rechthoek 68">
                  <a:extLst>
                    <a:ext uri="{FF2B5EF4-FFF2-40B4-BE49-F238E27FC236}">
                      <a16:creationId xmlns:a16="http://schemas.microsoft.com/office/drawing/2014/main" id="{9D66AFCB-266D-4CC5-B024-8087FF8FD93B}"/>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0" name="Rechthoek 69">
                  <a:extLst>
                    <a:ext uri="{FF2B5EF4-FFF2-40B4-BE49-F238E27FC236}">
                      <a16:creationId xmlns:a16="http://schemas.microsoft.com/office/drawing/2014/main" id="{C5C1E953-30D8-4C12-8472-E7FBDFD4ECD3}"/>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1" name="Rechthoek 70">
                  <a:extLst>
                    <a:ext uri="{FF2B5EF4-FFF2-40B4-BE49-F238E27FC236}">
                      <a16:creationId xmlns:a16="http://schemas.microsoft.com/office/drawing/2014/main" id="{BBA7C656-7FA0-40D8-87A1-0BED15E84D9C}"/>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2" name="Rechthoek 71">
                  <a:extLst>
                    <a:ext uri="{FF2B5EF4-FFF2-40B4-BE49-F238E27FC236}">
                      <a16:creationId xmlns:a16="http://schemas.microsoft.com/office/drawing/2014/main" id="{89AB63FE-1EF0-4A24-8DA8-E9C520A5FE73}"/>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73" name="Groep 72">
                <a:extLst>
                  <a:ext uri="{FF2B5EF4-FFF2-40B4-BE49-F238E27FC236}">
                    <a16:creationId xmlns:a16="http://schemas.microsoft.com/office/drawing/2014/main" id="{B560FFD2-E5E5-423B-9263-2AA48F710F88}"/>
                  </a:ext>
                </a:extLst>
              </p:cNvPr>
              <p:cNvGrpSpPr/>
              <p:nvPr/>
            </p:nvGrpSpPr>
            <p:grpSpPr>
              <a:xfrm>
                <a:off x="8430358" y="3762081"/>
                <a:ext cx="539596" cy="147707"/>
                <a:chOff x="7723235" y="3179150"/>
                <a:chExt cx="539596" cy="147707"/>
              </a:xfrm>
            </p:grpSpPr>
            <p:sp>
              <p:nvSpPr>
                <p:cNvPr id="74" name="Rechthoek 73">
                  <a:extLst>
                    <a:ext uri="{FF2B5EF4-FFF2-40B4-BE49-F238E27FC236}">
                      <a16:creationId xmlns:a16="http://schemas.microsoft.com/office/drawing/2014/main" id="{253870BD-B723-4913-8F17-3424EE36AEB5}"/>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5" name="Rechthoek 74">
                  <a:extLst>
                    <a:ext uri="{FF2B5EF4-FFF2-40B4-BE49-F238E27FC236}">
                      <a16:creationId xmlns:a16="http://schemas.microsoft.com/office/drawing/2014/main" id="{341B3314-8711-41C6-81F3-D973DD094362}"/>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76" name="Rechthoek 75">
                  <a:extLst>
                    <a:ext uri="{FF2B5EF4-FFF2-40B4-BE49-F238E27FC236}">
                      <a16:creationId xmlns:a16="http://schemas.microsoft.com/office/drawing/2014/main" id="{85E39F74-B02B-4B88-9438-36402A21A932}"/>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7" name="Rechthoek 76">
                  <a:extLst>
                    <a:ext uri="{FF2B5EF4-FFF2-40B4-BE49-F238E27FC236}">
                      <a16:creationId xmlns:a16="http://schemas.microsoft.com/office/drawing/2014/main" id="{A80554DC-B847-4347-B8CD-59E27497F040}"/>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8" name="Rechthoek 77">
                  <a:extLst>
                    <a:ext uri="{FF2B5EF4-FFF2-40B4-BE49-F238E27FC236}">
                      <a16:creationId xmlns:a16="http://schemas.microsoft.com/office/drawing/2014/main" id="{832C007C-4204-4706-8BAE-075B49C1F107}"/>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79" name="Groep 78">
                <a:extLst>
                  <a:ext uri="{FF2B5EF4-FFF2-40B4-BE49-F238E27FC236}">
                    <a16:creationId xmlns:a16="http://schemas.microsoft.com/office/drawing/2014/main" id="{BE593155-9A26-4FCB-A54D-BADE7E0042F1}"/>
                  </a:ext>
                </a:extLst>
              </p:cNvPr>
              <p:cNvGrpSpPr/>
              <p:nvPr/>
            </p:nvGrpSpPr>
            <p:grpSpPr>
              <a:xfrm>
                <a:off x="7082385" y="3184919"/>
                <a:ext cx="539596" cy="147707"/>
                <a:chOff x="7723235" y="3179150"/>
                <a:chExt cx="539596" cy="147707"/>
              </a:xfrm>
            </p:grpSpPr>
            <p:sp>
              <p:nvSpPr>
                <p:cNvPr id="80" name="Rechthoek 79">
                  <a:extLst>
                    <a:ext uri="{FF2B5EF4-FFF2-40B4-BE49-F238E27FC236}">
                      <a16:creationId xmlns:a16="http://schemas.microsoft.com/office/drawing/2014/main" id="{1ABA7D00-D59A-48BC-B1D4-F294616B8068}"/>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1" name="Rechthoek 80">
                  <a:extLst>
                    <a:ext uri="{FF2B5EF4-FFF2-40B4-BE49-F238E27FC236}">
                      <a16:creationId xmlns:a16="http://schemas.microsoft.com/office/drawing/2014/main" id="{EFC7FACA-1791-4C13-A642-CE079D5D9A05}"/>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2" name="Rechthoek 81">
                  <a:extLst>
                    <a:ext uri="{FF2B5EF4-FFF2-40B4-BE49-F238E27FC236}">
                      <a16:creationId xmlns:a16="http://schemas.microsoft.com/office/drawing/2014/main" id="{03C47B5D-A342-490F-83D1-C928F3DFB15F}"/>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3" name="Rechthoek 82">
                  <a:extLst>
                    <a:ext uri="{FF2B5EF4-FFF2-40B4-BE49-F238E27FC236}">
                      <a16:creationId xmlns:a16="http://schemas.microsoft.com/office/drawing/2014/main" id="{F0949248-15BB-4EC3-9F8C-C20037FF8401}"/>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4" name="Rechthoek 83">
                  <a:extLst>
                    <a:ext uri="{FF2B5EF4-FFF2-40B4-BE49-F238E27FC236}">
                      <a16:creationId xmlns:a16="http://schemas.microsoft.com/office/drawing/2014/main" id="{5D6D9470-EDEC-4F37-AB0B-AF2BFF3789AB}"/>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85" name="Groep 84">
                <a:extLst>
                  <a:ext uri="{FF2B5EF4-FFF2-40B4-BE49-F238E27FC236}">
                    <a16:creationId xmlns:a16="http://schemas.microsoft.com/office/drawing/2014/main" id="{0B44B2C2-E57C-48DA-84B8-C18421B3384B}"/>
                  </a:ext>
                </a:extLst>
              </p:cNvPr>
              <p:cNvGrpSpPr/>
              <p:nvPr/>
            </p:nvGrpSpPr>
            <p:grpSpPr>
              <a:xfrm>
                <a:off x="7078708" y="3388249"/>
                <a:ext cx="539596" cy="147707"/>
                <a:chOff x="7723235" y="3179150"/>
                <a:chExt cx="539596" cy="147707"/>
              </a:xfrm>
            </p:grpSpPr>
            <p:sp>
              <p:nvSpPr>
                <p:cNvPr id="86" name="Rechthoek 85">
                  <a:extLst>
                    <a:ext uri="{FF2B5EF4-FFF2-40B4-BE49-F238E27FC236}">
                      <a16:creationId xmlns:a16="http://schemas.microsoft.com/office/drawing/2014/main" id="{CA9A8D08-423C-4D8C-89AF-8DF4A73CC3D6}"/>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7" name="Rechthoek 86">
                  <a:extLst>
                    <a:ext uri="{FF2B5EF4-FFF2-40B4-BE49-F238E27FC236}">
                      <a16:creationId xmlns:a16="http://schemas.microsoft.com/office/drawing/2014/main" id="{56A2798C-8564-4CEB-A549-C6D0A44562F6}"/>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8" name="Rechthoek 87">
                  <a:extLst>
                    <a:ext uri="{FF2B5EF4-FFF2-40B4-BE49-F238E27FC236}">
                      <a16:creationId xmlns:a16="http://schemas.microsoft.com/office/drawing/2014/main" id="{4FDAF796-A917-477E-9803-251B9DD68BD8}"/>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89" name="Rechthoek 88">
                  <a:extLst>
                    <a:ext uri="{FF2B5EF4-FFF2-40B4-BE49-F238E27FC236}">
                      <a16:creationId xmlns:a16="http://schemas.microsoft.com/office/drawing/2014/main" id="{6DFCB22A-16A4-4AD4-BBF7-9FFDB1D68672}"/>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90" name="Rechthoek 89">
                  <a:extLst>
                    <a:ext uri="{FF2B5EF4-FFF2-40B4-BE49-F238E27FC236}">
                      <a16:creationId xmlns:a16="http://schemas.microsoft.com/office/drawing/2014/main" id="{ABDBBBDE-726C-4B91-B324-D3C3AB25DCAF}"/>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91" name="Groep 90">
                <a:extLst>
                  <a:ext uri="{FF2B5EF4-FFF2-40B4-BE49-F238E27FC236}">
                    <a16:creationId xmlns:a16="http://schemas.microsoft.com/office/drawing/2014/main" id="{BA6C0571-1F18-40F7-A342-F8572057DFFF}"/>
                  </a:ext>
                </a:extLst>
              </p:cNvPr>
              <p:cNvGrpSpPr/>
              <p:nvPr/>
            </p:nvGrpSpPr>
            <p:grpSpPr>
              <a:xfrm>
                <a:off x="7083572" y="3591579"/>
                <a:ext cx="539596" cy="147707"/>
                <a:chOff x="7723235" y="3179150"/>
                <a:chExt cx="539596" cy="147707"/>
              </a:xfrm>
            </p:grpSpPr>
            <p:sp>
              <p:nvSpPr>
                <p:cNvPr id="92" name="Rechthoek 91">
                  <a:extLst>
                    <a:ext uri="{FF2B5EF4-FFF2-40B4-BE49-F238E27FC236}">
                      <a16:creationId xmlns:a16="http://schemas.microsoft.com/office/drawing/2014/main" id="{72E95AD3-9070-49D6-B474-989DD8FBFAA0}"/>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3" name="Rechthoek 92">
                  <a:extLst>
                    <a:ext uri="{FF2B5EF4-FFF2-40B4-BE49-F238E27FC236}">
                      <a16:creationId xmlns:a16="http://schemas.microsoft.com/office/drawing/2014/main" id="{8B7F5AD0-21F7-4C8A-8641-C97F3ACD0EFC}"/>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4" name="Rechthoek 93">
                  <a:extLst>
                    <a:ext uri="{FF2B5EF4-FFF2-40B4-BE49-F238E27FC236}">
                      <a16:creationId xmlns:a16="http://schemas.microsoft.com/office/drawing/2014/main" id="{19F96419-C4F2-45A5-B3ED-F46AC58A7EF8}"/>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5" name="Rechthoek 94">
                  <a:extLst>
                    <a:ext uri="{FF2B5EF4-FFF2-40B4-BE49-F238E27FC236}">
                      <a16:creationId xmlns:a16="http://schemas.microsoft.com/office/drawing/2014/main" id="{525F2B29-5F38-45BB-8E16-048A969C305C}"/>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6" name="Rechthoek 95">
                  <a:extLst>
                    <a:ext uri="{FF2B5EF4-FFF2-40B4-BE49-F238E27FC236}">
                      <a16:creationId xmlns:a16="http://schemas.microsoft.com/office/drawing/2014/main" id="{4AC54DD3-AA31-4BA2-B5EC-AFA8A5EB539C}"/>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97" name="Groep 96">
                <a:extLst>
                  <a:ext uri="{FF2B5EF4-FFF2-40B4-BE49-F238E27FC236}">
                    <a16:creationId xmlns:a16="http://schemas.microsoft.com/office/drawing/2014/main" id="{51D34B5C-AD08-4749-8993-8602B9A6C6F4}"/>
                  </a:ext>
                </a:extLst>
              </p:cNvPr>
              <p:cNvGrpSpPr/>
              <p:nvPr/>
            </p:nvGrpSpPr>
            <p:grpSpPr>
              <a:xfrm>
                <a:off x="7084317" y="3779837"/>
                <a:ext cx="539596" cy="147707"/>
                <a:chOff x="7723235" y="3179150"/>
                <a:chExt cx="539596" cy="147707"/>
              </a:xfrm>
            </p:grpSpPr>
            <p:sp>
              <p:nvSpPr>
                <p:cNvPr id="98" name="Rechthoek 97">
                  <a:extLst>
                    <a:ext uri="{FF2B5EF4-FFF2-40B4-BE49-F238E27FC236}">
                      <a16:creationId xmlns:a16="http://schemas.microsoft.com/office/drawing/2014/main" id="{83531512-73D2-4915-B8B9-CBCD2224CD5A}"/>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99" name="Rechthoek 98">
                  <a:extLst>
                    <a:ext uri="{FF2B5EF4-FFF2-40B4-BE49-F238E27FC236}">
                      <a16:creationId xmlns:a16="http://schemas.microsoft.com/office/drawing/2014/main" id="{4EBAFFFF-9A6D-4C5C-A341-F93DD686DD19}"/>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0" name="Rechthoek 99">
                  <a:extLst>
                    <a:ext uri="{FF2B5EF4-FFF2-40B4-BE49-F238E27FC236}">
                      <a16:creationId xmlns:a16="http://schemas.microsoft.com/office/drawing/2014/main" id="{4C35FB91-5C79-4FA9-A549-74E12089F41F}"/>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1" name="Rechthoek 100">
                  <a:extLst>
                    <a:ext uri="{FF2B5EF4-FFF2-40B4-BE49-F238E27FC236}">
                      <a16:creationId xmlns:a16="http://schemas.microsoft.com/office/drawing/2014/main" id="{0D1FD8AD-DFF9-4C52-932A-457F8A68861B}"/>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2" name="Rechthoek 101">
                  <a:extLst>
                    <a:ext uri="{FF2B5EF4-FFF2-40B4-BE49-F238E27FC236}">
                      <a16:creationId xmlns:a16="http://schemas.microsoft.com/office/drawing/2014/main" id="{D5E5EE3E-F34F-4100-B9A3-4CD7A8896562}"/>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03" name="Groep 102">
                <a:extLst>
                  <a:ext uri="{FF2B5EF4-FFF2-40B4-BE49-F238E27FC236}">
                    <a16:creationId xmlns:a16="http://schemas.microsoft.com/office/drawing/2014/main" id="{EF640A21-FE96-408B-97E8-28A32DD377F0}"/>
                  </a:ext>
                </a:extLst>
              </p:cNvPr>
              <p:cNvGrpSpPr/>
              <p:nvPr/>
            </p:nvGrpSpPr>
            <p:grpSpPr>
              <a:xfrm>
                <a:off x="7080961" y="3989028"/>
                <a:ext cx="539596" cy="147707"/>
                <a:chOff x="7723235" y="3179150"/>
                <a:chExt cx="539596" cy="147707"/>
              </a:xfrm>
            </p:grpSpPr>
            <p:sp>
              <p:nvSpPr>
                <p:cNvPr id="104" name="Rechthoek 103">
                  <a:extLst>
                    <a:ext uri="{FF2B5EF4-FFF2-40B4-BE49-F238E27FC236}">
                      <a16:creationId xmlns:a16="http://schemas.microsoft.com/office/drawing/2014/main" id="{B033C8B4-E670-406E-959C-7E6AC6C46E8F}"/>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5" name="Rechthoek 104">
                  <a:extLst>
                    <a:ext uri="{FF2B5EF4-FFF2-40B4-BE49-F238E27FC236}">
                      <a16:creationId xmlns:a16="http://schemas.microsoft.com/office/drawing/2014/main" id="{F8BDE50C-12BE-4824-BC19-54A132D5CF27}"/>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6" name="Rechthoek 105">
                  <a:extLst>
                    <a:ext uri="{FF2B5EF4-FFF2-40B4-BE49-F238E27FC236}">
                      <a16:creationId xmlns:a16="http://schemas.microsoft.com/office/drawing/2014/main" id="{6FFBBD51-C1BA-456B-BF59-0B4BE39C67E2}"/>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7" name="Rechthoek 106">
                  <a:extLst>
                    <a:ext uri="{FF2B5EF4-FFF2-40B4-BE49-F238E27FC236}">
                      <a16:creationId xmlns:a16="http://schemas.microsoft.com/office/drawing/2014/main" id="{4170333C-2E78-49D5-97AD-CFDF4A96F0D6}"/>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08" name="Rechthoek 107">
                  <a:extLst>
                    <a:ext uri="{FF2B5EF4-FFF2-40B4-BE49-F238E27FC236}">
                      <a16:creationId xmlns:a16="http://schemas.microsoft.com/office/drawing/2014/main" id="{5AC44ED5-E752-4BB0-AB32-7D82CEA75950}"/>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09" name="Groep 108">
                <a:extLst>
                  <a:ext uri="{FF2B5EF4-FFF2-40B4-BE49-F238E27FC236}">
                    <a16:creationId xmlns:a16="http://schemas.microsoft.com/office/drawing/2014/main" id="{D8E976EE-7EFB-49A0-9E44-0AD5EECD950E}"/>
                  </a:ext>
                </a:extLst>
              </p:cNvPr>
              <p:cNvGrpSpPr/>
              <p:nvPr/>
            </p:nvGrpSpPr>
            <p:grpSpPr>
              <a:xfrm>
                <a:off x="7080961" y="4192357"/>
                <a:ext cx="539596" cy="147707"/>
                <a:chOff x="7723235" y="3179150"/>
                <a:chExt cx="539596" cy="147707"/>
              </a:xfrm>
            </p:grpSpPr>
            <p:sp>
              <p:nvSpPr>
                <p:cNvPr id="110" name="Rechthoek 109">
                  <a:extLst>
                    <a:ext uri="{FF2B5EF4-FFF2-40B4-BE49-F238E27FC236}">
                      <a16:creationId xmlns:a16="http://schemas.microsoft.com/office/drawing/2014/main" id="{EAFDC71B-5BB4-4876-8D26-178B79B58D12}"/>
                    </a:ext>
                  </a:extLst>
                </p:cNvPr>
                <p:cNvSpPr/>
                <p:nvPr/>
              </p:nvSpPr>
              <p:spPr>
                <a:xfrm>
                  <a:off x="7723235"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1" name="Rechthoek 110">
                  <a:extLst>
                    <a:ext uri="{FF2B5EF4-FFF2-40B4-BE49-F238E27FC236}">
                      <a16:creationId xmlns:a16="http://schemas.microsoft.com/office/drawing/2014/main" id="{B789D5A3-5DD1-4A22-9B05-FC1F70A8A53C}"/>
                    </a:ext>
                  </a:extLst>
                </p:cNvPr>
                <p:cNvSpPr/>
                <p:nvPr/>
              </p:nvSpPr>
              <p:spPr>
                <a:xfrm>
                  <a:off x="7957364"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2" name="Rechthoek 111">
                  <a:extLst>
                    <a:ext uri="{FF2B5EF4-FFF2-40B4-BE49-F238E27FC236}">
                      <a16:creationId xmlns:a16="http://schemas.microsoft.com/office/drawing/2014/main" id="{93E5E837-A939-4D78-BF57-46D8557FA0C0}"/>
                    </a:ext>
                  </a:extLst>
                </p:cNvPr>
                <p:cNvSpPr/>
                <p:nvPr/>
              </p:nvSpPr>
              <p:spPr>
                <a:xfrm>
                  <a:off x="819473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3" name="Rechthoek 112">
                  <a:extLst>
                    <a:ext uri="{FF2B5EF4-FFF2-40B4-BE49-F238E27FC236}">
                      <a16:creationId xmlns:a16="http://schemas.microsoft.com/office/drawing/2014/main" id="{DE06303D-E16E-4954-87D9-2084E9804C51}"/>
                    </a:ext>
                  </a:extLst>
                </p:cNvPr>
                <p:cNvSpPr/>
                <p:nvPr/>
              </p:nvSpPr>
              <p:spPr>
                <a:xfrm>
                  <a:off x="8076731"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4" name="Rechthoek 113">
                  <a:extLst>
                    <a:ext uri="{FF2B5EF4-FFF2-40B4-BE49-F238E27FC236}">
                      <a16:creationId xmlns:a16="http://schemas.microsoft.com/office/drawing/2014/main" id="{C8800C11-8734-4734-9290-0371157AAED1}"/>
                    </a:ext>
                  </a:extLst>
                </p:cNvPr>
                <p:cNvSpPr/>
                <p:nvPr/>
              </p:nvSpPr>
              <p:spPr>
                <a:xfrm>
                  <a:off x="7837997" y="317915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19" name="Groep 118">
                <a:extLst>
                  <a:ext uri="{FF2B5EF4-FFF2-40B4-BE49-F238E27FC236}">
                    <a16:creationId xmlns:a16="http://schemas.microsoft.com/office/drawing/2014/main" id="{F4C6758A-13EB-49B8-A105-ADC8213F72F2}"/>
                  </a:ext>
                </a:extLst>
              </p:cNvPr>
              <p:cNvGrpSpPr/>
              <p:nvPr/>
            </p:nvGrpSpPr>
            <p:grpSpPr>
              <a:xfrm>
                <a:off x="6616538" y="4192356"/>
                <a:ext cx="414474" cy="147708"/>
                <a:chOff x="6616538" y="4192356"/>
                <a:chExt cx="414474" cy="147708"/>
              </a:xfrm>
            </p:grpSpPr>
            <p:sp>
              <p:nvSpPr>
                <p:cNvPr id="115" name="Rechthoek 114">
                  <a:extLst>
                    <a:ext uri="{FF2B5EF4-FFF2-40B4-BE49-F238E27FC236}">
                      <a16:creationId xmlns:a16="http://schemas.microsoft.com/office/drawing/2014/main" id="{542C8693-CDAD-4E47-A424-93B581E5009B}"/>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6" name="Rechthoek 115">
                  <a:extLst>
                    <a:ext uri="{FF2B5EF4-FFF2-40B4-BE49-F238E27FC236}">
                      <a16:creationId xmlns:a16="http://schemas.microsoft.com/office/drawing/2014/main" id="{572867EA-78EF-4736-9639-91AF931F4FD7}"/>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7" name="Rechthoek 116">
                  <a:extLst>
                    <a:ext uri="{FF2B5EF4-FFF2-40B4-BE49-F238E27FC236}">
                      <a16:creationId xmlns:a16="http://schemas.microsoft.com/office/drawing/2014/main" id="{CE7FDF44-3984-4AF5-8075-A1A96C109AFF}"/>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18" name="Rechthoek 117">
                  <a:extLst>
                    <a:ext uri="{FF2B5EF4-FFF2-40B4-BE49-F238E27FC236}">
                      <a16:creationId xmlns:a16="http://schemas.microsoft.com/office/drawing/2014/main" id="{1524606E-A0A3-4D77-8CCE-31DEE3C9FD01}"/>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20" name="Groep 119">
                <a:extLst>
                  <a:ext uri="{FF2B5EF4-FFF2-40B4-BE49-F238E27FC236}">
                    <a16:creationId xmlns:a16="http://schemas.microsoft.com/office/drawing/2014/main" id="{76C7E414-59E7-4118-8DA4-A355D7BA2A5A}"/>
                  </a:ext>
                </a:extLst>
              </p:cNvPr>
              <p:cNvGrpSpPr/>
              <p:nvPr/>
            </p:nvGrpSpPr>
            <p:grpSpPr>
              <a:xfrm>
                <a:off x="6613776" y="3186975"/>
                <a:ext cx="414474" cy="147708"/>
                <a:chOff x="6616538" y="4192356"/>
                <a:chExt cx="414474" cy="147708"/>
              </a:xfrm>
            </p:grpSpPr>
            <p:sp>
              <p:nvSpPr>
                <p:cNvPr id="121" name="Rechthoek 120">
                  <a:extLst>
                    <a:ext uri="{FF2B5EF4-FFF2-40B4-BE49-F238E27FC236}">
                      <a16:creationId xmlns:a16="http://schemas.microsoft.com/office/drawing/2014/main" id="{50DC5FDC-677B-4AA3-B69A-E97D1E487E7D}"/>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2" name="Rechthoek 121">
                  <a:extLst>
                    <a:ext uri="{FF2B5EF4-FFF2-40B4-BE49-F238E27FC236}">
                      <a16:creationId xmlns:a16="http://schemas.microsoft.com/office/drawing/2014/main" id="{27628C91-AA04-4B08-B535-4BD3F349AB3A}"/>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3" name="Rechthoek 122">
                  <a:extLst>
                    <a:ext uri="{FF2B5EF4-FFF2-40B4-BE49-F238E27FC236}">
                      <a16:creationId xmlns:a16="http://schemas.microsoft.com/office/drawing/2014/main" id="{3924CB1F-E28D-4652-94AD-B42F16556B5E}"/>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4" name="Rechthoek 123">
                  <a:extLst>
                    <a:ext uri="{FF2B5EF4-FFF2-40B4-BE49-F238E27FC236}">
                      <a16:creationId xmlns:a16="http://schemas.microsoft.com/office/drawing/2014/main" id="{562F1448-81CA-4688-AAFC-01AE4E63789B}"/>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25" name="Groep 124">
                <a:extLst>
                  <a:ext uri="{FF2B5EF4-FFF2-40B4-BE49-F238E27FC236}">
                    <a16:creationId xmlns:a16="http://schemas.microsoft.com/office/drawing/2014/main" id="{02D16062-565B-41D8-8B72-89AAE91716FE}"/>
                  </a:ext>
                </a:extLst>
              </p:cNvPr>
              <p:cNvGrpSpPr/>
              <p:nvPr/>
            </p:nvGrpSpPr>
            <p:grpSpPr>
              <a:xfrm>
                <a:off x="6611487" y="3372548"/>
                <a:ext cx="414474" cy="147708"/>
                <a:chOff x="6616538" y="4192356"/>
                <a:chExt cx="414474" cy="147708"/>
              </a:xfrm>
            </p:grpSpPr>
            <p:sp>
              <p:nvSpPr>
                <p:cNvPr id="126" name="Rechthoek 125">
                  <a:extLst>
                    <a:ext uri="{FF2B5EF4-FFF2-40B4-BE49-F238E27FC236}">
                      <a16:creationId xmlns:a16="http://schemas.microsoft.com/office/drawing/2014/main" id="{4AB4503E-544E-46B4-9444-488C5564A83B}"/>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7" name="Rechthoek 126">
                  <a:extLst>
                    <a:ext uri="{FF2B5EF4-FFF2-40B4-BE49-F238E27FC236}">
                      <a16:creationId xmlns:a16="http://schemas.microsoft.com/office/drawing/2014/main" id="{ADD6EE1B-E788-46F4-835C-9452504FA4C4}"/>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8" name="Rechthoek 127">
                  <a:extLst>
                    <a:ext uri="{FF2B5EF4-FFF2-40B4-BE49-F238E27FC236}">
                      <a16:creationId xmlns:a16="http://schemas.microsoft.com/office/drawing/2014/main" id="{3001F3ED-6ED6-42F3-81D5-D0C65AF61EC5}"/>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29" name="Rechthoek 128">
                  <a:extLst>
                    <a:ext uri="{FF2B5EF4-FFF2-40B4-BE49-F238E27FC236}">
                      <a16:creationId xmlns:a16="http://schemas.microsoft.com/office/drawing/2014/main" id="{6E9DB3FC-F5E9-4E0D-A8D3-B4F317BE2097}"/>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30" name="Groep 129">
                <a:extLst>
                  <a:ext uri="{FF2B5EF4-FFF2-40B4-BE49-F238E27FC236}">
                    <a16:creationId xmlns:a16="http://schemas.microsoft.com/office/drawing/2014/main" id="{737C033B-6EA3-466E-9A0F-9B7BACAC49CB}"/>
                  </a:ext>
                </a:extLst>
              </p:cNvPr>
              <p:cNvGrpSpPr/>
              <p:nvPr/>
            </p:nvGrpSpPr>
            <p:grpSpPr>
              <a:xfrm>
                <a:off x="6621741" y="3586479"/>
                <a:ext cx="414474" cy="147708"/>
                <a:chOff x="6616538" y="4192356"/>
                <a:chExt cx="414474" cy="147708"/>
              </a:xfrm>
            </p:grpSpPr>
            <p:sp>
              <p:nvSpPr>
                <p:cNvPr id="131" name="Rechthoek 130">
                  <a:extLst>
                    <a:ext uri="{FF2B5EF4-FFF2-40B4-BE49-F238E27FC236}">
                      <a16:creationId xmlns:a16="http://schemas.microsoft.com/office/drawing/2014/main" id="{D88D4D7B-B1C1-4B70-B5EE-937B1A848F24}"/>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2" name="Rechthoek 131">
                  <a:extLst>
                    <a:ext uri="{FF2B5EF4-FFF2-40B4-BE49-F238E27FC236}">
                      <a16:creationId xmlns:a16="http://schemas.microsoft.com/office/drawing/2014/main" id="{6C04F0BC-8364-46A4-B48A-415FBFAA5CA0}"/>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3" name="Rechthoek 132">
                  <a:extLst>
                    <a:ext uri="{FF2B5EF4-FFF2-40B4-BE49-F238E27FC236}">
                      <a16:creationId xmlns:a16="http://schemas.microsoft.com/office/drawing/2014/main" id="{91D0AA54-CA44-4A20-AA4E-B77547815F19}"/>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4" name="Rechthoek 133">
                  <a:extLst>
                    <a:ext uri="{FF2B5EF4-FFF2-40B4-BE49-F238E27FC236}">
                      <a16:creationId xmlns:a16="http://schemas.microsoft.com/office/drawing/2014/main" id="{0F085D6A-2C62-40D3-9888-5922976C776D}"/>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35" name="Groep 134">
                <a:extLst>
                  <a:ext uri="{FF2B5EF4-FFF2-40B4-BE49-F238E27FC236}">
                    <a16:creationId xmlns:a16="http://schemas.microsoft.com/office/drawing/2014/main" id="{FBC9D291-080A-4B31-A1B4-B0086FCF8576}"/>
                  </a:ext>
                </a:extLst>
              </p:cNvPr>
              <p:cNvGrpSpPr/>
              <p:nvPr/>
            </p:nvGrpSpPr>
            <p:grpSpPr>
              <a:xfrm>
                <a:off x="6623136" y="3789808"/>
                <a:ext cx="414474" cy="147708"/>
                <a:chOff x="6616538" y="4192356"/>
                <a:chExt cx="414474" cy="147708"/>
              </a:xfrm>
            </p:grpSpPr>
            <p:sp>
              <p:nvSpPr>
                <p:cNvPr id="136" name="Rechthoek 135">
                  <a:extLst>
                    <a:ext uri="{FF2B5EF4-FFF2-40B4-BE49-F238E27FC236}">
                      <a16:creationId xmlns:a16="http://schemas.microsoft.com/office/drawing/2014/main" id="{25E9981B-A88D-4FCE-9CC1-5DCC87D46AC6}"/>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7" name="Rechthoek 136">
                  <a:extLst>
                    <a:ext uri="{FF2B5EF4-FFF2-40B4-BE49-F238E27FC236}">
                      <a16:creationId xmlns:a16="http://schemas.microsoft.com/office/drawing/2014/main" id="{A695EC4D-1258-4AD5-B989-F72A11DCB311}"/>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8" name="Rechthoek 137">
                  <a:extLst>
                    <a:ext uri="{FF2B5EF4-FFF2-40B4-BE49-F238E27FC236}">
                      <a16:creationId xmlns:a16="http://schemas.microsoft.com/office/drawing/2014/main" id="{154F155B-EF8A-4C0D-926D-F2E6A2CB40A7}"/>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39" name="Rechthoek 138">
                  <a:extLst>
                    <a:ext uri="{FF2B5EF4-FFF2-40B4-BE49-F238E27FC236}">
                      <a16:creationId xmlns:a16="http://schemas.microsoft.com/office/drawing/2014/main" id="{80B0D019-E516-4ACB-8F32-90EF926CB045}"/>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40" name="Groep 139">
                <a:extLst>
                  <a:ext uri="{FF2B5EF4-FFF2-40B4-BE49-F238E27FC236}">
                    <a16:creationId xmlns:a16="http://schemas.microsoft.com/office/drawing/2014/main" id="{BBFB9B07-AD4F-48F7-9BB9-8B034D42927E}"/>
                  </a:ext>
                </a:extLst>
              </p:cNvPr>
              <p:cNvGrpSpPr/>
              <p:nvPr/>
            </p:nvGrpSpPr>
            <p:grpSpPr>
              <a:xfrm>
                <a:off x="6622727" y="3995805"/>
                <a:ext cx="414474" cy="147708"/>
                <a:chOff x="6616538" y="4192356"/>
                <a:chExt cx="414474" cy="147708"/>
              </a:xfrm>
            </p:grpSpPr>
            <p:sp>
              <p:nvSpPr>
                <p:cNvPr id="141" name="Rechthoek 140">
                  <a:extLst>
                    <a:ext uri="{FF2B5EF4-FFF2-40B4-BE49-F238E27FC236}">
                      <a16:creationId xmlns:a16="http://schemas.microsoft.com/office/drawing/2014/main" id="{0F72F045-E9D7-43AF-934D-C645D43431F7}"/>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2" name="Rechthoek 141">
                  <a:extLst>
                    <a:ext uri="{FF2B5EF4-FFF2-40B4-BE49-F238E27FC236}">
                      <a16:creationId xmlns:a16="http://schemas.microsoft.com/office/drawing/2014/main" id="{8C9ED295-8782-4D82-A180-6C945FA6F101}"/>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3" name="Rechthoek 142">
                  <a:extLst>
                    <a:ext uri="{FF2B5EF4-FFF2-40B4-BE49-F238E27FC236}">
                      <a16:creationId xmlns:a16="http://schemas.microsoft.com/office/drawing/2014/main" id="{B291BF28-B0BD-4C11-B180-1B010B517EA3}"/>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4" name="Rechthoek 143">
                  <a:extLst>
                    <a:ext uri="{FF2B5EF4-FFF2-40B4-BE49-F238E27FC236}">
                      <a16:creationId xmlns:a16="http://schemas.microsoft.com/office/drawing/2014/main" id="{DEFC3CC5-3569-4EA1-8B8E-5CE01714A5CF}"/>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145" name="Groep 144">
                <a:extLst>
                  <a:ext uri="{FF2B5EF4-FFF2-40B4-BE49-F238E27FC236}">
                    <a16:creationId xmlns:a16="http://schemas.microsoft.com/office/drawing/2014/main" id="{F648CBFA-79BD-4D44-9B39-A0ABB820E760}"/>
                  </a:ext>
                </a:extLst>
              </p:cNvPr>
              <p:cNvGrpSpPr/>
              <p:nvPr/>
            </p:nvGrpSpPr>
            <p:grpSpPr>
              <a:xfrm>
                <a:off x="8432068" y="4118979"/>
                <a:ext cx="414474" cy="147708"/>
                <a:chOff x="6616538" y="4192356"/>
                <a:chExt cx="414474" cy="147708"/>
              </a:xfrm>
            </p:grpSpPr>
            <p:sp>
              <p:nvSpPr>
                <p:cNvPr id="146" name="Rechthoek 145">
                  <a:extLst>
                    <a:ext uri="{FF2B5EF4-FFF2-40B4-BE49-F238E27FC236}">
                      <a16:creationId xmlns:a16="http://schemas.microsoft.com/office/drawing/2014/main" id="{1BB47980-864F-49C0-8E2F-34736C5A9291}"/>
                    </a:ext>
                  </a:extLst>
                </p:cNvPr>
                <p:cNvSpPr/>
                <p:nvPr/>
              </p:nvSpPr>
              <p:spPr>
                <a:xfrm>
                  <a:off x="6728789"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7" name="Rechthoek 146">
                  <a:extLst>
                    <a:ext uri="{FF2B5EF4-FFF2-40B4-BE49-F238E27FC236}">
                      <a16:creationId xmlns:a16="http://schemas.microsoft.com/office/drawing/2014/main" id="{A504B989-C721-43CA-891D-1D2D2BC749BC}"/>
                    </a:ext>
                  </a:extLst>
                </p:cNvPr>
                <p:cNvSpPr/>
                <p:nvPr/>
              </p:nvSpPr>
              <p:spPr>
                <a:xfrm>
                  <a:off x="6962918"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8" name="Rechthoek 147">
                  <a:extLst>
                    <a:ext uri="{FF2B5EF4-FFF2-40B4-BE49-F238E27FC236}">
                      <a16:creationId xmlns:a16="http://schemas.microsoft.com/office/drawing/2014/main" id="{280183E1-D775-42B4-A48D-D8EC26632029}"/>
                    </a:ext>
                  </a:extLst>
                </p:cNvPr>
                <p:cNvSpPr/>
                <p:nvPr/>
              </p:nvSpPr>
              <p:spPr>
                <a:xfrm>
                  <a:off x="6843551" y="4192357"/>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49" name="Rechthoek 148">
                  <a:extLst>
                    <a:ext uri="{FF2B5EF4-FFF2-40B4-BE49-F238E27FC236}">
                      <a16:creationId xmlns:a16="http://schemas.microsoft.com/office/drawing/2014/main" id="{112A3977-E70A-4AD7-91E2-B688C9FB6661}"/>
                    </a:ext>
                  </a:extLst>
                </p:cNvPr>
                <p:cNvSpPr/>
                <p:nvPr/>
              </p:nvSpPr>
              <p:spPr>
                <a:xfrm>
                  <a:off x="6616538" y="419235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sp>
            <p:nvSpPr>
              <p:cNvPr id="150" name="Rechthoek 149">
                <a:extLst>
                  <a:ext uri="{FF2B5EF4-FFF2-40B4-BE49-F238E27FC236}">
                    <a16:creationId xmlns:a16="http://schemas.microsoft.com/office/drawing/2014/main" id="{36D919D1-52EB-432A-89D8-6310C748FF68}"/>
                  </a:ext>
                </a:extLst>
              </p:cNvPr>
              <p:cNvSpPr/>
              <p:nvPr/>
            </p:nvSpPr>
            <p:spPr>
              <a:xfrm>
                <a:off x="8899928" y="4123870"/>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nvGrpSpPr>
              <p:cNvPr id="154" name="Groep 153">
                <a:extLst>
                  <a:ext uri="{FF2B5EF4-FFF2-40B4-BE49-F238E27FC236}">
                    <a16:creationId xmlns:a16="http://schemas.microsoft.com/office/drawing/2014/main" id="{08AA2BC5-DDB3-4C67-97A5-89D77D2163E5}"/>
                  </a:ext>
                </a:extLst>
              </p:cNvPr>
              <p:cNvGrpSpPr/>
              <p:nvPr/>
            </p:nvGrpSpPr>
            <p:grpSpPr>
              <a:xfrm>
                <a:off x="9020519" y="3762066"/>
                <a:ext cx="305467" cy="147707"/>
                <a:chOff x="9020519" y="3762066"/>
                <a:chExt cx="305467" cy="147707"/>
              </a:xfrm>
            </p:grpSpPr>
            <p:sp>
              <p:nvSpPr>
                <p:cNvPr id="151" name="Rechthoek 150">
                  <a:extLst>
                    <a:ext uri="{FF2B5EF4-FFF2-40B4-BE49-F238E27FC236}">
                      <a16:creationId xmlns:a16="http://schemas.microsoft.com/office/drawing/2014/main" id="{2CEA8EE6-F3E6-41E7-BFC5-2235E9A33EFA}"/>
                    </a:ext>
                  </a:extLst>
                </p:cNvPr>
                <p:cNvSpPr/>
                <p:nvPr/>
              </p:nvSpPr>
              <p:spPr>
                <a:xfrm>
                  <a:off x="9020519" y="376206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152" name="Rechthoek 151">
                  <a:extLst>
                    <a:ext uri="{FF2B5EF4-FFF2-40B4-BE49-F238E27FC236}">
                      <a16:creationId xmlns:a16="http://schemas.microsoft.com/office/drawing/2014/main" id="{EAD3B364-E6F7-4447-A1F0-51D3CD71269F}"/>
                    </a:ext>
                  </a:extLst>
                </p:cNvPr>
                <p:cNvSpPr/>
                <p:nvPr/>
              </p:nvSpPr>
              <p:spPr>
                <a:xfrm>
                  <a:off x="9257892" y="376206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53" name="Rechthoek 152">
                  <a:extLst>
                    <a:ext uri="{FF2B5EF4-FFF2-40B4-BE49-F238E27FC236}">
                      <a16:creationId xmlns:a16="http://schemas.microsoft.com/office/drawing/2014/main" id="{D8802332-5153-4A96-AC57-5CB0F931169F}"/>
                    </a:ext>
                  </a:extLst>
                </p:cNvPr>
                <p:cNvSpPr/>
                <p:nvPr/>
              </p:nvSpPr>
              <p:spPr>
                <a:xfrm>
                  <a:off x="9139886" y="3762066"/>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sp>
            <p:nvSpPr>
              <p:cNvPr id="155" name="Rechthoek 154">
                <a:extLst>
                  <a:ext uri="{FF2B5EF4-FFF2-40B4-BE49-F238E27FC236}">
                    <a16:creationId xmlns:a16="http://schemas.microsoft.com/office/drawing/2014/main" id="{F32F4290-718E-4078-8C13-0590FE5AFD6C}"/>
                  </a:ext>
                </a:extLst>
              </p:cNvPr>
              <p:cNvSpPr/>
              <p:nvPr/>
            </p:nvSpPr>
            <p:spPr>
              <a:xfrm>
                <a:off x="9020519" y="3184919"/>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156" name="Rechthoek 155">
                <a:extLst>
                  <a:ext uri="{FF2B5EF4-FFF2-40B4-BE49-F238E27FC236}">
                    <a16:creationId xmlns:a16="http://schemas.microsoft.com/office/drawing/2014/main" id="{D247C06B-587A-44CF-9137-85C826DD6379}"/>
                  </a:ext>
                </a:extLst>
              </p:cNvPr>
              <p:cNvSpPr/>
              <p:nvPr/>
            </p:nvSpPr>
            <p:spPr>
              <a:xfrm>
                <a:off x="9257892" y="3184919"/>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57" name="Rechthoek 156">
                <a:extLst>
                  <a:ext uri="{FF2B5EF4-FFF2-40B4-BE49-F238E27FC236}">
                    <a16:creationId xmlns:a16="http://schemas.microsoft.com/office/drawing/2014/main" id="{93A1F0DB-15D0-4D09-B586-EE4D5E8F1D1D}"/>
                  </a:ext>
                </a:extLst>
              </p:cNvPr>
              <p:cNvSpPr/>
              <p:nvPr/>
            </p:nvSpPr>
            <p:spPr>
              <a:xfrm>
                <a:off x="9139886" y="3184919"/>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58" name="Rechthoek 157">
                <a:extLst>
                  <a:ext uri="{FF2B5EF4-FFF2-40B4-BE49-F238E27FC236}">
                    <a16:creationId xmlns:a16="http://schemas.microsoft.com/office/drawing/2014/main" id="{839D84D1-2908-404B-A9F7-D36BF76D7A60}"/>
                  </a:ext>
                </a:extLst>
              </p:cNvPr>
              <p:cNvSpPr/>
              <p:nvPr/>
            </p:nvSpPr>
            <p:spPr>
              <a:xfrm>
                <a:off x="9020519" y="3376478"/>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159" name="Rechthoek 158">
                <a:extLst>
                  <a:ext uri="{FF2B5EF4-FFF2-40B4-BE49-F238E27FC236}">
                    <a16:creationId xmlns:a16="http://schemas.microsoft.com/office/drawing/2014/main" id="{2EB356E7-3B81-4A16-90E4-EA28254A545A}"/>
                  </a:ext>
                </a:extLst>
              </p:cNvPr>
              <p:cNvSpPr/>
              <p:nvPr/>
            </p:nvSpPr>
            <p:spPr>
              <a:xfrm>
                <a:off x="9257892" y="3376478"/>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60" name="Rechthoek 159">
                <a:extLst>
                  <a:ext uri="{FF2B5EF4-FFF2-40B4-BE49-F238E27FC236}">
                    <a16:creationId xmlns:a16="http://schemas.microsoft.com/office/drawing/2014/main" id="{F0F6BF22-D0B0-4802-B560-3305882F0A16}"/>
                  </a:ext>
                </a:extLst>
              </p:cNvPr>
              <p:cNvSpPr/>
              <p:nvPr/>
            </p:nvSpPr>
            <p:spPr>
              <a:xfrm>
                <a:off x="9139886" y="3376478"/>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61" name="Rechthoek 160">
                <a:extLst>
                  <a:ext uri="{FF2B5EF4-FFF2-40B4-BE49-F238E27FC236}">
                    <a16:creationId xmlns:a16="http://schemas.microsoft.com/office/drawing/2014/main" id="{7CA9EA7A-108F-4214-B3FA-7EB3C3E8B8C9}"/>
                  </a:ext>
                </a:extLst>
              </p:cNvPr>
              <p:cNvSpPr/>
              <p:nvPr/>
            </p:nvSpPr>
            <p:spPr>
              <a:xfrm>
                <a:off x="9032947" y="3573823"/>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dirty="0">
                  <a:ln>
                    <a:noFill/>
                  </a:ln>
                  <a:solidFill>
                    <a:srgbClr val="FFFFFF"/>
                  </a:solidFill>
                  <a:effectLst/>
                  <a:uLnTx/>
                  <a:uFillTx/>
                  <a:latin typeface="Verdana"/>
                  <a:ea typeface="+mn-ea"/>
                  <a:cs typeface="+mn-cs"/>
                </a:endParaRPr>
              </a:p>
            </p:txBody>
          </p:sp>
          <p:sp>
            <p:nvSpPr>
              <p:cNvPr id="162" name="Rechthoek 161">
                <a:extLst>
                  <a:ext uri="{FF2B5EF4-FFF2-40B4-BE49-F238E27FC236}">
                    <a16:creationId xmlns:a16="http://schemas.microsoft.com/office/drawing/2014/main" id="{9F0BD1D8-E202-4DAF-8810-C18D05C5D890}"/>
                  </a:ext>
                </a:extLst>
              </p:cNvPr>
              <p:cNvSpPr/>
              <p:nvPr/>
            </p:nvSpPr>
            <p:spPr>
              <a:xfrm>
                <a:off x="9270320" y="3573823"/>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63" name="Rechthoek 162">
                <a:extLst>
                  <a:ext uri="{FF2B5EF4-FFF2-40B4-BE49-F238E27FC236}">
                    <a16:creationId xmlns:a16="http://schemas.microsoft.com/office/drawing/2014/main" id="{1E2FBA53-437D-48FC-8E34-761B21A20BA6}"/>
                  </a:ext>
                </a:extLst>
              </p:cNvPr>
              <p:cNvSpPr/>
              <p:nvPr/>
            </p:nvSpPr>
            <p:spPr>
              <a:xfrm>
                <a:off x="9152314" y="3573823"/>
                <a:ext cx="68094" cy="147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64" name="Rechthoek 163">
                <a:extLst>
                  <a:ext uri="{FF2B5EF4-FFF2-40B4-BE49-F238E27FC236}">
                    <a16:creationId xmlns:a16="http://schemas.microsoft.com/office/drawing/2014/main" id="{13CEE20C-44F2-46B4-8427-2758C8DBE107}"/>
                  </a:ext>
                </a:extLst>
              </p:cNvPr>
              <p:cNvSpPr/>
              <p:nvPr/>
            </p:nvSpPr>
            <p:spPr>
              <a:xfrm>
                <a:off x="7873194" y="4143512"/>
                <a:ext cx="291801" cy="280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65" name="Rechthoek 164">
                <a:extLst>
                  <a:ext uri="{FF2B5EF4-FFF2-40B4-BE49-F238E27FC236}">
                    <a16:creationId xmlns:a16="http://schemas.microsoft.com/office/drawing/2014/main" id="{F8C14CD8-1D3D-4EC9-9C2F-64A335BE9723}"/>
                  </a:ext>
                </a:extLst>
              </p:cNvPr>
              <p:cNvSpPr/>
              <p:nvPr/>
            </p:nvSpPr>
            <p:spPr>
              <a:xfrm>
                <a:off x="7882727" y="4378716"/>
                <a:ext cx="268857"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72" name="Rechthoek 171">
                <a:extLst>
                  <a:ext uri="{FF2B5EF4-FFF2-40B4-BE49-F238E27FC236}">
                    <a16:creationId xmlns:a16="http://schemas.microsoft.com/office/drawing/2014/main" id="{7B095D9B-9EC7-43ED-9A9E-27D783BE63F9}"/>
                  </a:ext>
                </a:extLst>
              </p:cNvPr>
              <p:cNvSpPr/>
              <p:nvPr/>
            </p:nvSpPr>
            <p:spPr>
              <a:xfrm>
                <a:off x="7826526" y="4443453"/>
                <a:ext cx="353496"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173" name="Rechthoek 172">
                <a:extLst>
                  <a:ext uri="{FF2B5EF4-FFF2-40B4-BE49-F238E27FC236}">
                    <a16:creationId xmlns:a16="http://schemas.microsoft.com/office/drawing/2014/main" id="{A4A3A016-2193-433C-96A6-10C92247A691}"/>
                  </a:ext>
                </a:extLst>
              </p:cNvPr>
              <p:cNvSpPr/>
              <p:nvPr/>
            </p:nvSpPr>
            <p:spPr>
              <a:xfrm>
                <a:off x="7792479" y="4501097"/>
                <a:ext cx="430790"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grpSp>
        <p:pic>
          <p:nvPicPr>
            <p:cNvPr id="181" name="Graphic 180" descr="Man met effen opvulling">
              <a:extLst>
                <a:ext uri="{FF2B5EF4-FFF2-40B4-BE49-F238E27FC236}">
                  <a16:creationId xmlns:a16="http://schemas.microsoft.com/office/drawing/2014/main" id="{4A51F045-C779-46D7-8A0D-E5B770D76A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07096" y="4631824"/>
              <a:ext cx="432345" cy="432345"/>
            </a:xfrm>
            <a:prstGeom prst="rect">
              <a:avLst/>
            </a:prstGeom>
          </p:spPr>
        </p:pic>
        <p:pic>
          <p:nvPicPr>
            <p:cNvPr id="182" name="Graphic 181" descr="Man met effen opvulling">
              <a:extLst>
                <a:ext uri="{FF2B5EF4-FFF2-40B4-BE49-F238E27FC236}">
                  <a16:creationId xmlns:a16="http://schemas.microsoft.com/office/drawing/2014/main" id="{8B62C6C6-054E-4B2D-8E2F-D9A9DB85E0F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56118" y="4647510"/>
              <a:ext cx="432345" cy="432345"/>
            </a:xfrm>
            <a:prstGeom prst="rect">
              <a:avLst/>
            </a:prstGeom>
          </p:spPr>
        </p:pic>
        <p:pic>
          <p:nvPicPr>
            <p:cNvPr id="183" name="Graphic 182" descr="Man met effen opvulling">
              <a:extLst>
                <a:ext uri="{FF2B5EF4-FFF2-40B4-BE49-F238E27FC236}">
                  <a16:creationId xmlns:a16="http://schemas.microsoft.com/office/drawing/2014/main" id="{8BD822B5-E61F-4022-B94F-0A3708A9AC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87101" y="4751969"/>
              <a:ext cx="432345" cy="432345"/>
            </a:xfrm>
            <a:prstGeom prst="rect">
              <a:avLst/>
            </a:prstGeom>
          </p:spPr>
        </p:pic>
        <p:pic>
          <p:nvPicPr>
            <p:cNvPr id="184" name="Graphic 183" descr="Man met effen opvulling">
              <a:extLst>
                <a:ext uri="{FF2B5EF4-FFF2-40B4-BE49-F238E27FC236}">
                  <a16:creationId xmlns:a16="http://schemas.microsoft.com/office/drawing/2014/main" id="{D2958599-AC79-470D-A61D-96A118BFD3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30451" y="4751968"/>
              <a:ext cx="432345" cy="432345"/>
            </a:xfrm>
            <a:prstGeom prst="rect">
              <a:avLst/>
            </a:prstGeom>
          </p:spPr>
        </p:pic>
        <p:pic>
          <p:nvPicPr>
            <p:cNvPr id="185" name="Graphic 184" descr="Man met effen opvulling">
              <a:extLst>
                <a:ext uri="{FF2B5EF4-FFF2-40B4-BE49-F238E27FC236}">
                  <a16:creationId xmlns:a16="http://schemas.microsoft.com/office/drawing/2014/main" id="{BFD92E30-5BA7-418B-BB23-BF1513A75D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41901" y="4733802"/>
              <a:ext cx="432345" cy="432345"/>
            </a:xfrm>
            <a:prstGeom prst="rect">
              <a:avLst/>
            </a:prstGeom>
          </p:spPr>
        </p:pic>
        <p:pic>
          <p:nvPicPr>
            <p:cNvPr id="186" name="Graphic 185" descr="Man met effen opvulling">
              <a:extLst>
                <a:ext uri="{FF2B5EF4-FFF2-40B4-BE49-F238E27FC236}">
                  <a16:creationId xmlns:a16="http://schemas.microsoft.com/office/drawing/2014/main" id="{A7C4BA59-C253-4B8B-B47B-274A8B6F4A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88051" y="4631824"/>
              <a:ext cx="432345" cy="432345"/>
            </a:xfrm>
            <a:prstGeom prst="rect">
              <a:avLst/>
            </a:prstGeom>
          </p:spPr>
        </p:pic>
      </p:grpSp>
      <p:sp>
        <p:nvSpPr>
          <p:cNvPr id="166" name="Rechthoek 165">
            <a:extLst>
              <a:ext uri="{FF2B5EF4-FFF2-40B4-BE49-F238E27FC236}">
                <a16:creationId xmlns:a16="http://schemas.microsoft.com/office/drawing/2014/main" id="{BDAC9972-4D5C-4FFA-B661-B4E413D7D765}"/>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18631471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61EC-F348-5D4F-A076-3E6668758E89}"/>
              </a:ext>
            </a:extLst>
          </p:cNvPr>
          <p:cNvSpPr>
            <a:spLocks noGrp="1"/>
          </p:cNvSpPr>
          <p:nvPr>
            <p:ph type="title"/>
          </p:nvPr>
        </p:nvSpPr>
        <p:spPr>
          <a:prstGeom prst="rect">
            <a:avLst/>
          </a:prstGeom>
          <a:solidFill>
            <a:srgbClr val="002060"/>
          </a:solidFill>
        </p:spPr>
        <p:txBody>
          <a:bodyPr/>
          <a:lstStyle/>
          <a:p>
            <a:r>
              <a:rPr lang="nl-NL" dirty="0"/>
              <a:t>GGD onderzoeken</a:t>
            </a:r>
            <a:endParaRPr lang="x-none" dirty="0"/>
          </a:p>
        </p:txBody>
      </p:sp>
      <p:sp>
        <p:nvSpPr>
          <p:cNvPr id="18" name="Text Placeholder 17">
            <a:extLst>
              <a:ext uri="{FF2B5EF4-FFF2-40B4-BE49-F238E27FC236}">
                <a16:creationId xmlns:a16="http://schemas.microsoft.com/office/drawing/2014/main" id="{93683038-FB58-7445-83B8-DFBF55E5B8B8}"/>
              </a:ext>
            </a:extLst>
          </p:cNvPr>
          <p:cNvSpPr>
            <a:spLocks noGrp="1"/>
          </p:cNvSpPr>
          <p:nvPr>
            <p:ph type="body" sz="quarter" idx="16"/>
          </p:nvPr>
        </p:nvSpPr>
        <p:spPr>
          <a:solidFill>
            <a:srgbClr val="002060"/>
          </a:solidFill>
          <a:ln>
            <a:solidFill>
              <a:schemeClr val="tx2"/>
            </a:solidFill>
          </a:ln>
        </p:spPr>
        <p:txBody>
          <a:bodyPr/>
          <a:lstStyle/>
          <a:p>
            <a:r>
              <a:rPr lang="en-US" dirty="0"/>
              <a:t>5</a:t>
            </a:r>
            <a:endParaRPr lang="x-none" dirty="0"/>
          </a:p>
        </p:txBody>
      </p:sp>
      <p:sp>
        <p:nvSpPr>
          <p:cNvPr id="44" name="Tekstvak 43">
            <a:hlinkClick r:id="rId3" action="ppaction://hlinksldjump"/>
            <a:extLst>
              <a:ext uri="{FF2B5EF4-FFF2-40B4-BE49-F238E27FC236}">
                <a16:creationId xmlns:a16="http://schemas.microsoft.com/office/drawing/2014/main" id="{84785162-87E3-43F9-B7EB-07A0CEB0B233}"/>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47" name="Rechthoek 46">
            <a:extLst>
              <a:ext uri="{FF2B5EF4-FFF2-40B4-BE49-F238E27FC236}">
                <a16:creationId xmlns:a16="http://schemas.microsoft.com/office/drawing/2014/main" id="{9D117E42-4249-4590-A822-05EE6853DE58}"/>
              </a:ext>
            </a:extLst>
          </p:cNvPr>
          <p:cNvSpPr/>
          <p:nvPr/>
        </p:nvSpPr>
        <p:spPr>
          <a:xfrm>
            <a:off x="307197" y="6216092"/>
            <a:ext cx="3306478" cy="392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 name="Tekstvak 6">
            <a:extLst>
              <a:ext uri="{FF2B5EF4-FFF2-40B4-BE49-F238E27FC236}">
                <a16:creationId xmlns:a16="http://schemas.microsoft.com/office/drawing/2014/main" id="{5CD17A0A-4417-48E2-8284-0C28DF178505}"/>
              </a:ext>
            </a:extLst>
          </p:cNvPr>
          <p:cNvSpPr txBox="1"/>
          <p:nvPr/>
        </p:nvSpPr>
        <p:spPr>
          <a:xfrm>
            <a:off x="1894996" y="881245"/>
            <a:ext cx="8328804" cy="2377510"/>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Permanente winteropvang 2022, onderdeel van drieluik onderzoeken: </a:t>
            </a:r>
          </a:p>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454" b="0" i="0" u="none" strike="noStrike" kern="1200" cap="none" spc="0" normalizeH="0" baseline="0" noProof="0" dirty="0">
              <a:ln>
                <a:noFill/>
              </a:ln>
              <a:solidFill>
                <a:srgbClr val="003660"/>
              </a:solidFill>
              <a:effectLst/>
              <a:uLnTx/>
              <a:uFillTx/>
              <a:latin typeface="Verdana"/>
              <a:ea typeface="+mn-ea"/>
              <a:cs typeface="+mn-cs"/>
            </a:endParaRP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Sportlaanonderzoek, 2021</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Hotelonderzoek, 2021</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Permanente winteropvang onderzoek, 2022</a:t>
            </a:r>
          </a:p>
          <a:p>
            <a:pPr marL="311079" marR="0" lvl="0" indent="-311079" algn="l" defTabSz="946094"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61" b="0" i="0" u="none" strike="noStrike" kern="1200" cap="none" spc="0" normalizeH="0" baseline="0" noProof="0" dirty="0">
              <a:ln>
                <a:noFill/>
              </a:ln>
              <a:solidFill>
                <a:srgbClr val="003660"/>
              </a:solidFill>
              <a:effectLst/>
              <a:uLnTx/>
              <a:uFillTx/>
              <a:latin typeface="Verdana"/>
              <a:ea typeface="+mn-ea"/>
              <a:cs typeface="+mn-cs"/>
            </a:endParaRPr>
          </a:p>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862" b="0" i="0" u="none" strike="noStrike" kern="1200" cap="none" spc="0" normalizeH="0" baseline="0" noProof="0" dirty="0">
                <a:ln>
                  <a:noFill/>
                </a:ln>
                <a:solidFill>
                  <a:srgbClr val="003660"/>
                </a:solidFill>
                <a:effectLst/>
                <a:uLnTx/>
                <a:uFillTx/>
                <a:latin typeface="Verdana"/>
                <a:ea typeface="+mn-ea"/>
                <a:cs typeface="+mn-cs"/>
              </a:rPr>
              <a:t>Beschikbaar via: https://gezondheidsgids.ggdhaaglanden.nl/ </a:t>
            </a:r>
          </a:p>
          <a:p>
            <a:pPr marL="311079" marR="0" lvl="0" indent="-311079" algn="l" defTabSz="946094" rtl="0" eaLnBrk="1" fontAlgn="auto" latinLnBrk="0" hangingPunct="1">
              <a:lnSpc>
                <a:spcPct val="100000"/>
              </a:lnSpc>
              <a:spcBef>
                <a:spcPts val="0"/>
              </a:spcBef>
              <a:spcAft>
                <a:spcPts val="0"/>
              </a:spcAft>
              <a:buClrTx/>
              <a:buSzTx/>
              <a:buFontTx/>
              <a:buChar char="-"/>
              <a:tabLst/>
              <a:defRPr/>
            </a:pPr>
            <a:endParaRPr kumimoji="0" lang="nl-NL" sz="1862" b="0" i="0" u="none" strike="noStrike" kern="1200" cap="none" spc="0" normalizeH="0" baseline="0" noProof="0" dirty="0">
              <a:ln>
                <a:noFill/>
              </a:ln>
              <a:solidFill>
                <a:srgbClr val="000000"/>
              </a:solidFill>
              <a:effectLst/>
              <a:uLnTx/>
              <a:uFillTx/>
              <a:latin typeface="Verdana"/>
              <a:ea typeface="+mn-ea"/>
              <a:cs typeface="+mn-cs"/>
            </a:endParaRPr>
          </a:p>
        </p:txBody>
      </p:sp>
      <p:grpSp>
        <p:nvGrpSpPr>
          <p:cNvPr id="8" name="Groep 7">
            <a:extLst>
              <a:ext uri="{FF2B5EF4-FFF2-40B4-BE49-F238E27FC236}">
                <a16:creationId xmlns:a16="http://schemas.microsoft.com/office/drawing/2014/main" id="{95A60356-A266-4756-BC82-3F58B9A7ECB3}"/>
              </a:ext>
            </a:extLst>
          </p:cNvPr>
          <p:cNvGrpSpPr/>
          <p:nvPr/>
        </p:nvGrpSpPr>
        <p:grpSpPr>
          <a:xfrm>
            <a:off x="1980566" y="3101055"/>
            <a:ext cx="7431413" cy="3039819"/>
            <a:chOff x="582492" y="2899121"/>
            <a:chExt cx="8867870" cy="3779644"/>
          </a:xfrm>
        </p:grpSpPr>
        <p:pic>
          <p:nvPicPr>
            <p:cNvPr id="9" name="Afbeelding 8">
              <a:extLst>
                <a:ext uri="{FF2B5EF4-FFF2-40B4-BE49-F238E27FC236}">
                  <a16:creationId xmlns:a16="http://schemas.microsoft.com/office/drawing/2014/main" id="{DA355C9B-F113-4729-968F-2E8A17D3D66E}"/>
                </a:ext>
              </a:extLst>
            </p:cNvPr>
            <p:cNvPicPr>
              <a:picLocks noChangeAspect="1"/>
            </p:cNvPicPr>
            <p:nvPr/>
          </p:nvPicPr>
          <p:blipFill rotWithShape="1">
            <a:blip r:embed="rId4"/>
            <a:srcRect l="3794" t="1415" r="2761" b="2616"/>
            <a:stretch/>
          </p:blipFill>
          <p:spPr>
            <a:xfrm>
              <a:off x="582492" y="2899122"/>
              <a:ext cx="2657055" cy="3779643"/>
            </a:xfrm>
            <a:prstGeom prst="rect">
              <a:avLst/>
            </a:prstGeom>
            <a:ln>
              <a:solidFill>
                <a:srgbClr val="002060"/>
              </a:solidFill>
            </a:ln>
          </p:spPr>
        </p:pic>
        <p:pic>
          <p:nvPicPr>
            <p:cNvPr id="10" name="Afbeelding 9">
              <a:extLst>
                <a:ext uri="{FF2B5EF4-FFF2-40B4-BE49-F238E27FC236}">
                  <a16:creationId xmlns:a16="http://schemas.microsoft.com/office/drawing/2014/main" id="{76F17C2F-01DB-4926-BD8B-FC6CF1386FE8}"/>
                </a:ext>
              </a:extLst>
            </p:cNvPr>
            <p:cNvPicPr>
              <a:picLocks noChangeAspect="1"/>
            </p:cNvPicPr>
            <p:nvPr/>
          </p:nvPicPr>
          <p:blipFill>
            <a:blip r:embed="rId5"/>
            <a:stretch>
              <a:fillRect/>
            </a:stretch>
          </p:blipFill>
          <p:spPr>
            <a:xfrm>
              <a:off x="3706230" y="2899122"/>
              <a:ext cx="2670671" cy="3779643"/>
            </a:xfrm>
            <a:prstGeom prst="rect">
              <a:avLst/>
            </a:prstGeom>
            <a:ln>
              <a:solidFill>
                <a:srgbClr val="002060"/>
              </a:solidFill>
            </a:ln>
          </p:spPr>
        </p:pic>
        <p:pic>
          <p:nvPicPr>
            <p:cNvPr id="11" name="Afbeelding 10">
              <a:extLst>
                <a:ext uri="{FF2B5EF4-FFF2-40B4-BE49-F238E27FC236}">
                  <a16:creationId xmlns:a16="http://schemas.microsoft.com/office/drawing/2014/main" id="{10CDC05C-C940-4FF8-BE16-CDA6A4FD6226}"/>
                </a:ext>
              </a:extLst>
            </p:cNvPr>
            <p:cNvPicPr>
              <a:picLocks noChangeAspect="1"/>
            </p:cNvPicPr>
            <p:nvPr/>
          </p:nvPicPr>
          <p:blipFill>
            <a:blip r:embed="rId6"/>
            <a:stretch>
              <a:fillRect/>
            </a:stretch>
          </p:blipFill>
          <p:spPr>
            <a:xfrm>
              <a:off x="6786098" y="2899121"/>
              <a:ext cx="2664264" cy="3779643"/>
            </a:xfrm>
            <a:prstGeom prst="rect">
              <a:avLst/>
            </a:prstGeom>
            <a:ln>
              <a:solidFill>
                <a:srgbClr val="002060"/>
              </a:solidFill>
            </a:ln>
          </p:spPr>
        </p:pic>
      </p:grpSp>
      <p:sp>
        <p:nvSpPr>
          <p:cNvPr id="12" name="Tijdelijke aanduiding voor voettekst 4">
            <a:extLst>
              <a:ext uri="{FF2B5EF4-FFF2-40B4-BE49-F238E27FC236}">
                <a16:creationId xmlns:a16="http://schemas.microsoft.com/office/drawing/2014/main" id="{E1B6E1B7-AA2B-4FD3-89BF-B92AD1C80750}"/>
              </a:ext>
            </a:extLst>
          </p:cNvPr>
          <p:cNvSpPr>
            <a:spLocks noGrp="1"/>
          </p:cNvSpPr>
          <p:nvPr>
            <p:ph type="ftr" sz="quarter" idx="18"/>
          </p:nvPr>
        </p:nvSpPr>
        <p:spPr>
          <a:xfrm>
            <a:off x="6684445" y="6344290"/>
            <a:ext cx="3045304" cy="184333"/>
          </a:xfrm>
        </p:spPr>
        <p:txBody>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en-US" sz="726" b="0" i="0" u="none" strike="noStrike" kern="1200" cap="none" spc="0" normalizeH="0" baseline="0" noProof="0" dirty="0" err="1">
                <a:ln>
                  <a:noFill/>
                </a:ln>
                <a:solidFill>
                  <a:srgbClr val="FFFFFF"/>
                </a:solidFill>
                <a:effectLst/>
                <a:uLnTx/>
                <a:uFillTx/>
                <a:latin typeface="Verdana"/>
                <a:ea typeface="+mn-ea"/>
                <a:cs typeface="+mn-cs"/>
              </a:rPr>
              <a:t>Opvang</a:t>
            </a:r>
            <a:r>
              <a:rPr kumimoji="0" lang="en-US" sz="726" b="0" i="0" u="none" strike="noStrike" kern="1200" cap="none" spc="0" normalizeH="0" baseline="0" noProof="0" dirty="0">
                <a:ln>
                  <a:noFill/>
                </a:ln>
                <a:solidFill>
                  <a:srgbClr val="FFFFFF"/>
                </a:solidFill>
                <a:effectLst/>
                <a:uLnTx/>
                <a:uFillTx/>
                <a:latin typeface="Verdana"/>
                <a:ea typeface="+mn-ea"/>
                <a:cs typeface="+mn-cs"/>
              </a:rPr>
              <a:t> in Den Haag</a:t>
            </a: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2474693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EA459-0651-914D-A3ED-3CFB1A31225E}"/>
              </a:ext>
            </a:extLst>
          </p:cNvPr>
          <p:cNvSpPr>
            <a:spLocks noGrp="1"/>
          </p:cNvSpPr>
          <p:nvPr>
            <p:ph type="title"/>
          </p:nvPr>
        </p:nvSpPr>
        <p:spPr>
          <a:xfrm>
            <a:off x="1497149" y="249695"/>
            <a:ext cx="9448561" cy="370356"/>
          </a:xfrm>
          <a:solidFill>
            <a:schemeClr val="accent1"/>
          </a:solidFill>
        </p:spPr>
        <p:txBody>
          <a:bodyPr/>
          <a:lstStyle/>
          <a:p>
            <a:r>
              <a:rPr lang="nl-NL" dirty="0"/>
              <a:t> </a:t>
            </a:r>
            <a:endParaRPr lang="en-NL" dirty="0"/>
          </a:p>
        </p:txBody>
      </p:sp>
      <p:sp>
        <p:nvSpPr>
          <p:cNvPr id="6" name="Slide Number Placeholder 5">
            <a:extLst>
              <a:ext uri="{FF2B5EF4-FFF2-40B4-BE49-F238E27FC236}">
                <a16:creationId xmlns:a16="http://schemas.microsoft.com/office/drawing/2014/main" id="{E8D6C2F4-2211-ED47-81DA-6C760EF26F94}"/>
              </a:ext>
            </a:extLst>
          </p:cNvPr>
          <p:cNvSpPr>
            <a:spLocks noGrp="1"/>
          </p:cNvSpPr>
          <p:nvPr>
            <p:ph type="sldNum" sz="quarter" idx="19"/>
          </p:nvPr>
        </p:nvSpPr>
        <p:spPr/>
        <p:txBody>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726" b="0" i="0" u="none" strike="noStrike" kern="1200" cap="none" spc="0" normalizeH="0" baseline="0" noProof="0" dirty="0">
              <a:ln>
                <a:noFill/>
              </a:ln>
              <a:solidFill>
                <a:srgbClr val="FFFFFF"/>
              </a:solidFill>
              <a:effectLst/>
              <a:uLnTx/>
              <a:uFillTx/>
              <a:latin typeface="Verdana"/>
              <a:ea typeface="+mn-ea"/>
              <a:cs typeface="+mn-cs"/>
            </a:endParaRPr>
          </a:p>
        </p:txBody>
      </p:sp>
      <p:sp>
        <p:nvSpPr>
          <p:cNvPr id="45" name="Tekstvak 44">
            <a:hlinkClick r:id="rId2" action="ppaction://hlinksldjump"/>
            <a:extLst>
              <a:ext uri="{FF2B5EF4-FFF2-40B4-BE49-F238E27FC236}">
                <a16:creationId xmlns:a16="http://schemas.microsoft.com/office/drawing/2014/main" id="{F3379A92-0109-43D7-9AF2-1BB53730B980}"/>
              </a:ext>
            </a:extLst>
          </p:cNvPr>
          <p:cNvSpPr txBox="1"/>
          <p:nvPr/>
        </p:nvSpPr>
        <p:spPr>
          <a:xfrm>
            <a:off x="10296987"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0" name="Rechthoek 49">
            <a:extLst>
              <a:ext uri="{FF2B5EF4-FFF2-40B4-BE49-F238E27FC236}">
                <a16:creationId xmlns:a16="http://schemas.microsoft.com/office/drawing/2014/main" id="{5BAE7A08-20E0-496D-B47A-CD21D4791465}"/>
              </a:ext>
            </a:extLst>
          </p:cNvPr>
          <p:cNvSpPr/>
          <p:nvPr/>
        </p:nvSpPr>
        <p:spPr>
          <a:xfrm>
            <a:off x="1999139" y="838868"/>
            <a:ext cx="4847549" cy="518026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51" name="Tekstvak 50">
            <a:extLst>
              <a:ext uri="{FF2B5EF4-FFF2-40B4-BE49-F238E27FC236}">
                <a16:creationId xmlns:a16="http://schemas.microsoft.com/office/drawing/2014/main" id="{2A9EE2A0-F74B-4475-AB0E-FB223BCC13E9}"/>
              </a:ext>
            </a:extLst>
          </p:cNvPr>
          <p:cNvSpPr txBox="1"/>
          <p:nvPr/>
        </p:nvSpPr>
        <p:spPr>
          <a:xfrm>
            <a:off x="1980212" y="2817043"/>
            <a:ext cx="4847549" cy="762516"/>
          </a:xfrm>
          <a:prstGeom prst="rect">
            <a:avLst/>
          </a:prstGeom>
          <a:noFill/>
        </p:spPr>
        <p:txBody>
          <a:bodyPr wrap="square" rtlCol="0" anchor="ctr">
            <a:sp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r>
              <a:rPr kumimoji="0" lang="nl-NL" sz="4355" b="1" i="0" u="none" strike="noStrike" kern="1200" cap="none" spc="0" normalizeH="0" baseline="0" noProof="0">
                <a:ln>
                  <a:noFill/>
                </a:ln>
                <a:solidFill>
                  <a:srgbClr val="FFFFFF"/>
                </a:solidFill>
                <a:effectLst/>
                <a:uLnTx/>
                <a:uFillTx/>
                <a:latin typeface="Verdana"/>
                <a:ea typeface="+mn-ea"/>
                <a:cs typeface="+mn-cs"/>
              </a:rPr>
              <a:t>Vragen? </a:t>
            </a:r>
          </a:p>
        </p:txBody>
      </p:sp>
      <p:grpSp>
        <p:nvGrpSpPr>
          <p:cNvPr id="77" name="Groep 76">
            <a:extLst>
              <a:ext uri="{FF2B5EF4-FFF2-40B4-BE49-F238E27FC236}">
                <a16:creationId xmlns:a16="http://schemas.microsoft.com/office/drawing/2014/main" id="{D75AD0AB-C9CA-4AC8-9B4A-63E7358BFC56}"/>
              </a:ext>
            </a:extLst>
          </p:cNvPr>
          <p:cNvGrpSpPr/>
          <p:nvPr/>
        </p:nvGrpSpPr>
        <p:grpSpPr>
          <a:xfrm>
            <a:off x="1490264" y="838869"/>
            <a:ext cx="388855" cy="5180262"/>
            <a:chOff x="272840" y="827509"/>
            <a:chExt cx="428641" cy="5710279"/>
          </a:xfrm>
        </p:grpSpPr>
        <p:grpSp>
          <p:nvGrpSpPr>
            <p:cNvPr id="52" name="Groep 51">
              <a:extLst>
                <a:ext uri="{FF2B5EF4-FFF2-40B4-BE49-F238E27FC236}">
                  <a16:creationId xmlns:a16="http://schemas.microsoft.com/office/drawing/2014/main" id="{5BD5F6F4-0B4E-4E64-AC44-C2B0CFCDB0A3}"/>
                </a:ext>
              </a:extLst>
            </p:cNvPr>
            <p:cNvGrpSpPr/>
            <p:nvPr/>
          </p:nvGrpSpPr>
          <p:grpSpPr>
            <a:xfrm rot="5400000">
              <a:off x="-918837" y="2019186"/>
              <a:ext cx="2808312" cy="424958"/>
              <a:chOff x="2322117" y="374198"/>
              <a:chExt cx="3475250" cy="440092"/>
            </a:xfrm>
          </p:grpSpPr>
          <p:sp>
            <p:nvSpPr>
              <p:cNvPr id="53" name="Rechthoek 52">
                <a:extLst>
                  <a:ext uri="{FF2B5EF4-FFF2-40B4-BE49-F238E27FC236}">
                    <a16:creationId xmlns:a16="http://schemas.microsoft.com/office/drawing/2014/main" id="{478E519D-448A-4C60-840F-1743E77ECC3D}"/>
                  </a:ext>
                </a:extLst>
              </p:cNvPr>
              <p:cNvSpPr/>
              <p:nvPr/>
            </p:nvSpPr>
            <p:spPr>
              <a:xfrm>
                <a:off x="2322117" y="381256"/>
                <a:ext cx="43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4" name="Rechthoek 53">
                <a:extLst>
                  <a:ext uri="{FF2B5EF4-FFF2-40B4-BE49-F238E27FC236}">
                    <a16:creationId xmlns:a16="http://schemas.microsoft.com/office/drawing/2014/main" id="{65564DD6-9678-433D-A932-463B7A9EEC38}"/>
                  </a:ext>
                </a:extLst>
              </p:cNvPr>
              <p:cNvSpPr/>
              <p:nvPr/>
            </p:nvSpPr>
            <p:spPr>
              <a:xfrm>
                <a:off x="2825626" y="381256"/>
                <a:ext cx="432000" cy="43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5" name="Rechthoek 54">
                <a:extLst>
                  <a:ext uri="{FF2B5EF4-FFF2-40B4-BE49-F238E27FC236}">
                    <a16:creationId xmlns:a16="http://schemas.microsoft.com/office/drawing/2014/main" id="{CF758532-0C25-4C9C-9002-3D649BFC39A4}"/>
                  </a:ext>
                </a:extLst>
              </p:cNvPr>
              <p:cNvSpPr/>
              <p:nvPr/>
            </p:nvSpPr>
            <p:spPr>
              <a:xfrm>
                <a:off x="3840608" y="374430"/>
                <a:ext cx="432000" cy="43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6" name="Rechthoek 55">
                <a:extLst>
                  <a:ext uri="{FF2B5EF4-FFF2-40B4-BE49-F238E27FC236}">
                    <a16:creationId xmlns:a16="http://schemas.microsoft.com/office/drawing/2014/main" id="{4413DCEB-C7A9-4630-AFC2-0399046E3ED9}"/>
                  </a:ext>
                </a:extLst>
              </p:cNvPr>
              <p:cNvSpPr/>
              <p:nvPr/>
            </p:nvSpPr>
            <p:spPr>
              <a:xfrm>
                <a:off x="4340435" y="381256"/>
                <a:ext cx="432000" cy="4249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7" name="Rechthoek 56">
                <a:extLst>
                  <a:ext uri="{FF2B5EF4-FFF2-40B4-BE49-F238E27FC236}">
                    <a16:creationId xmlns:a16="http://schemas.microsoft.com/office/drawing/2014/main" id="{62FB8187-7ECA-467B-AF47-208E9386E80D}"/>
                  </a:ext>
                </a:extLst>
              </p:cNvPr>
              <p:cNvSpPr/>
              <p:nvPr/>
            </p:nvSpPr>
            <p:spPr>
              <a:xfrm>
                <a:off x="4847826" y="382290"/>
                <a:ext cx="432000" cy="43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8" name="Rechthoek 18">
                <a:extLst>
                  <a:ext uri="{FF2B5EF4-FFF2-40B4-BE49-F238E27FC236}">
                    <a16:creationId xmlns:a16="http://schemas.microsoft.com/office/drawing/2014/main" id="{A15C7AD3-60A2-447A-9115-A933B5F7BE6E}"/>
                  </a:ext>
                </a:extLst>
              </p:cNvPr>
              <p:cNvSpPr/>
              <p:nvPr/>
            </p:nvSpPr>
            <p:spPr>
              <a:xfrm>
                <a:off x="5365367" y="374198"/>
                <a:ext cx="432000" cy="43905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59" name="Rechthoek 16">
                <a:extLst>
                  <a:ext uri="{FF2B5EF4-FFF2-40B4-BE49-F238E27FC236}">
                    <a16:creationId xmlns:a16="http://schemas.microsoft.com/office/drawing/2014/main" id="{2DB48CCC-E7D9-4934-9D0A-10351B1CFAFE}"/>
                  </a:ext>
                </a:extLst>
              </p:cNvPr>
              <p:cNvSpPr/>
              <p:nvPr/>
            </p:nvSpPr>
            <p:spPr>
              <a:xfrm>
                <a:off x="3329335" y="381256"/>
                <a:ext cx="432000" cy="43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grpSp>
        <p:grpSp>
          <p:nvGrpSpPr>
            <p:cNvPr id="60" name="Groep 59">
              <a:extLst>
                <a:ext uri="{FF2B5EF4-FFF2-40B4-BE49-F238E27FC236}">
                  <a16:creationId xmlns:a16="http://schemas.microsoft.com/office/drawing/2014/main" id="{BEFE3274-35DE-4DA4-9AE5-2053C1BF75E2}"/>
                </a:ext>
              </a:extLst>
            </p:cNvPr>
            <p:cNvGrpSpPr/>
            <p:nvPr/>
          </p:nvGrpSpPr>
          <p:grpSpPr>
            <a:xfrm rot="5400000">
              <a:off x="-915154" y="4921153"/>
              <a:ext cx="2808312" cy="424958"/>
              <a:chOff x="2322117" y="374198"/>
              <a:chExt cx="3475250" cy="440092"/>
            </a:xfrm>
          </p:grpSpPr>
          <p:sp>
            <p:nvSpPr>
              <p:cNvPr id="61" name="Rechthoek 60">
                <a:extLst>
                  <a:ext uri="{FF2B5EF4-FFF2-40B4-BE49-F238E27FC236}">
                    <a16:creationId xmlns:a16="http://schemas.microsoft.com/office/drawing/2014/main" id="{AE646078-2A22-459E-9588-DBCE84BCAB23}"/>
                  </a:ext>
                </a:extLst>
              </p:cNvPr>
              <p:cNvSpPr/>
              <p:nvPr/>
            </p:nvSpPr>
            <p:spPr>
              <a:xfrm>
                <a:off x="2322117" y="381256"/>
                <a:ext cx="432000" cy="43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2" name="Rechthoek 61">
                <a:extLst>
                  <a:ext uri="{FF2B5EF4-FFF2-40B4-BE49-F238E27FC236}">
                    <a16:creationId xmlns:a16="http://schemas.microsoft.com/office/drawing/2014/main" id="{77D6F3C4-92E8-415C-AAB9-4F7D82B2F457}"/>
                  </a:ext>
                </a:extLst>
              </p:cNvPr>
              <p:cNvSpPr/>
              <p:nvPr/>
            </p:nvSpPr>
            <p:spPr>
              <a:xfrm>
                <a:off x="2825626" y="381256"/>
                <a:ext cx="432000" cy="43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3" name="Rechthoek 62">
                <a:extLst>
                  <a:ext uri="{FF2B5EF4-FFF2-40B4-BE49-F238E27FC236}">
                    <a16:creationId xmlns:a16="http://schemas.microsoft.com/office/drawing/2014/main" id="{C063B5A0-14A6-44F5-A97F-480A6C687CD7}"/>
                  </a:ext>
                </a:extLst>
              </p:cNvPr>
              <p:cNvSpPr/>
              <p:nvPr/>
            </p:nvSpPr>
            <p:spPr>
              <a:xfrm>
                <a:off x="3840608" y="374430"/>
                <a:ext cx="432000" cy="43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4" name="Rechthoek 63">
                <a:extLst>
                  <a:ext uri="{FF2B5EF4-FFF2-40B4-BE49-F238E27FC236}">
                    <a16:creationId xmlns:a16="http://schemas.microsoft.com/office/drawing/2014/main" id="{C227771C-5500-48FF-8054-4CA090C42942}"/>
                  </a:ext>
                </a:extLst>
              </p:cNvPr>
              <p:cNvSpPr/>
              <p:nvPr/>
            </p:nvSpPr>
            <p:spPr>
              <a:xfrm>
                <a:off x="4340435" y="381256"/>
                <a:ext cx="432000" cy="4249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5" name="Rechthoek 64">
                <a:extLst>
                  <a:ext uri="{FF2B5EF4-FFF2-40B4-BE49-F238E27FC236}">
                    <a16:creationId xmlns:a16="http://schemas.microsoft.com/office/drawing/2014/main" id="{CD2B86C5-468F-438D-B5F6-975427E24979}"/>
                  </a:ext>
                </a:extLst>
              </p:cNvPr>
              <p:cNvSpPr/>
              <p:nvPr/>
            </p:nvSpPr>
            <p:spPr>
              <a:xfrm>
                <a:off x="4847826" y="382290"/>
                <a:ext cx="432000" cy="43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6" name="Rechthoek 18">
                <a:extLst>
                  <a:ext uri="{FF2B5EF4-FFF2-40B4-BE49-F238E27FC236}">
                    <a16:creationId xmlns:a16="http://schemas.microsoft.com/office/drawing/2014/main" id="{ABCA542F-A9AA-49DB-9120-2674A12F51A1}"/>
                  </a:ext>
                </a:extLst>
              </p:cNvPr>
              <p:cNvSpPr/>
              <p:nvPr/>
            </p:nvSpPr>
            <p:spPr>
              <a:xfrm>
                <a:off x="5365367" y="374198"/>
                <a:ext cx="432000" cy="43905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sp>
            <p:nvSpPr>
              <p:cNvPr id="67" name="Rechthoek 16">
                <a:extLst>
                  <a:ext uri="{FF2B5EF4-FFF2-40B4-BE49-F238E27FC236}">
                    <a16:creationId xmlns:a16="http://schemas.microsoft.com/office/drawing/2014/main" id="{A44943EC-0DC2-4164-8AE7-F81A23D43B60}"/>
                  </a:ext>
                </a:extLst>
              </p:cNvPr>
              <p:cNvSpPr/>
              <p:nvPr/>
            </p:nvSpPr>
            <p:spPr>
              <a:xfrm>
                <a:off x="3329335" y="381256"/>
                <a:ext cx="432000" cy="43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633" b="1" i="0" u="none" strike="noStrike" kern="1200" cap="none" spc="0" normalizeH="0" baseline="0" noProof="0">
                  <a:ln>
                    <a:noFill/>
                  </a:ln>
                  <a:solidFill>
                    <a:srgbClr val="FFFFFF"/>
                  </a:solidFill>
                  <a:effectLst/>
                  <a:uLnTx/>
                  <a:uFillTx/>
                  <a:latin typeface="Verdana"/>
                  <a:ea typeface="+mn-ea"/>
                  <a:cs typeface="+mn-cs"/>
                </a:endParaRPr>
              </a:p>
            </p:txBody>
          </p:sp>
        </p:grpSp>
      </p:grpSp>
      <p:sp>
        <p:nvSpPr>
          <p:cNvPr id="76" name="Tekstvak 75">
            <a:hlinkClick r:id="rId2" action="ppaction://hlinksldjump"/>
            <a:extLst>
              <a:ext uri="{FF2B5EF4-FFF2-40B4-BE49-F238E27FC236}">
                <a16:creationId xmlns:a16="http://schemas.microsoft.com/office/drawing/2014/main" id="{8A9DECEC-4315-40C5-B11B-2D5A23384750}"/>
              </a:ext>
            </a:extLst>
          </p:cNvPr>
          <p:cNvSpPr txBox="1"/>
          <p:nvPr/>
        </p:nvSpPr>
        <p:spPr>
          <a:xfrm>
            <a:off x="10308915" y="6237947"/>
            <a:ext cx="404312" cy="378886"/>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3" name="Tekstvak 2">
            <a:extLst>
              <a:ext uri="{FF2B5EF4-FFF2-40B4-BE49-F238E27FC236}">
                <a16:creationId xmlns:a16="http://schemas.microsoft.com/office/drawing/2014/main" id="{CBEE1325-8AF6-49E8-8BA3-490AF4697C99}"/>
              </a:ext>
            </a:extLst>
          </p:cNvPr>
          <p:cNvSpPr txBox="1"/>
          <p:nvPr/>
        </p:nvSpPr>
        <p:spPr>
          <a:xfrm>
            <a:off x="2005093" y="5373386"/>
            <a:ext cx="3141741" cy="259943"/>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089" b="0" i="0" u="none" strike="noStrike" kern="1200" cap="none" spc="0" normalizeH="0" baseline="0" noProof="0" dirty="0">
                <a:ln>
                  <a:noFill/>
                </a:ln>
                <a:solidFill>
                  <a:srgbClr val="FFFFFF"/>
                </a:solidFill>
                <a:effectLst/>
                <a:uLnTx/>
                <a:uFillTx/>
                <a:latin typeface="Verdana"/>
                <a:ea typeface="+mn-ea"/>
                <a:cs typeface="+mn-cs"/>
              </a:rPr>
              <a:t>Gepresenteerd op 24 november  2022</a:t>
            </a:r>
            <a:endParaRPr kumimoji="0" lang="nl-NL" sz="1089" b="0" i="0" u="none" strike="noStrike" kern="1200" cap="none" spc="0" normalizeH="0" baseline="0" noProof="0" dirty="0">
              <a:ln>
                <a:noFill/>
              </a:ln>
              <a:solidFill>
                <a:srgbClr val="000000"/>
              </a:solidFill>
              <a:effectLst/>
              <a:uLnTx/>
              <a:uFillTx/>
              <a:latin typeface="Verdana"/>
              <a:ea typeface="+mn-ea"/>
              <a:cs typeface="+mn-cs"/>
            </a:endParaRPr>
          </a:p>
        </p:txBody>
      </p:sp>
      <p:sp>
        <p:nvSpPr>
          <p:cNvPr id="28" name="Rechthoek 27">
            <a:extLst>
              <a:ext uri="{FF2B5EF4-FFF2-40B4-BE49-F238E27FC236}">
                <a16:creationId xmlns:a16="http://schemas.microsoft.com/office/drawing/2014/main" id="{4154FA2B-5AA1-4360-B1CD-6CC44CC4E7A9}"/>
              </a:ext>
            </a:extLst>
          </p:cNvPr>
          <p:cNvSpPr/>
          <p:nvPr/>
        </p:nvSpPr>
        <p:spPr>
          <a:xfrm>
            <a:off x="278969" y="6229421"/>
            <a:ext cx="3334706" cy="3788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FFFFFF"/>
              </a:solidFill>
              <a:effectLst/>
              <a:uLnTx/>
              <a:uFillTx/>
              <a:latin typeface="Verdana"/>
              <a:ea typeface="+mn-ea"/>
              <a:cs typeface="+mn-cs"/>
            </a:endParaRPr>
          </a:p>
        </p:txBody>
      </p:sp>
      <p:sp>
        <p:nvSpPr>
          <p:cNvPr id="7" name="AutoShape 4" descr="Home - GGD Haaglanden">
            <a:extLst>
              <a:ext uri="{FF2B5EF4-FFF2-40B4-BE49-F238E27FC236}">
                <a16:creationId xmlns:a16="http://schemas.microsoft.com/office/drawing/2014/main" id="{21AC6D45-B8B9-48EE-AF46-5982BB1DBA9B}"/>
              </a:ext>
            </a:extLst>
          </p:cNvPr>
          <p:cNvSpPr>
            <a:spLocks noChangeAspect="1" noChangeArrowheads="1"/>
          </p:cNvSpPr>
          <p:nvPr/>
        </p:nvSpPr>
        <p:spPr bwMode="auto">
          <a:xfrm>
            <a:off x="5957026" y="3290746"/>
            <a:ext cx="276509" cy="27650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953" tIns="41476" rIns="82953" bIns="41476" numCol="1" anchor="t" anchorCtr="0" compatLnSpc="1">
            <a:prstTxWarp prst="textNoShape">
              <a:avLst/>
            </a:prstTxWarp>
          </a:body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nl-NL" sz="1862" b="0" i="0" u="none" strike="noStrike" kern="1200" cap="none" spc="0" normalizeH="0" baseline="0" noProof="0">
              <a:ln>
                <a:noFill/>
              </a:ln>
              <a:solidFill>
                <a:srgbClr val="000000"/>
              </a:solidFill>
              <a:effectLst/>
              <a:uLnTx/>
              <a:uFillTx/>
              <a:latin typeface="Verdana"/>
              <a:ea typeface="+mn-ea"/>
              <a:cs typeface="+mn-cs"/>
            </a:endParaRPr>
          </a:p>
        </p:txBody>
      </p:sp>
      <p:pic>
        <p:nvPicPr>
          <p:cNvPr id="8" name="Afbeelding 7">
            <a:extLst>
              <a:ext uri="{FF2B5EF4-FFF2-40B4-BE49-F238E27FC236}">
                <a16:creationId xmlns:a16="http://schemas.microsoft.com/office/drawing/2014/main" id="{58A79430-008D-450F-8607-733D9EE3F561}"/>
              </a:ext>
            </a:extLst>
          </p:cNvPr>
          <p:cNvPicPr>
            <a:picLocks noChangeAspect="1"/>
          </p:cNvPicPr>
          <p:nvPr/>
        </p:nvPicPr>
        <p:blipFill rotWithShape="1">
          <a:blip r:embed="rId3"/>
          <a:srcRect t="14862" b="16096"/>
          <a:stretch/>
        </p:blipFill>
        <p:spPr>
          <a:xfrm>
            <a:off x="7099866" y="3195576"/>
            <a:ext cx="3518317" cy="2429098"/>
          </a:xfrm>
          <a:prstGeom prst="rect">
            <a:avLst/>
          </a:prstGeom>
        </p:spPr>
      </p:pic>
      <p:pic>
        <p:nvPicPr>
          <p:cNvPr id="5" name="Afbeelding 4">
            <a:extLst>
              <a:ext uri="{FF2B5EF4-FFF2-40B4-BE49-F238E27FC236}">
                <a16:creationId xmlns:a16="http://schemas.microsoft.com/office/drawing/2014/main" id="{F6DBE8B3-9A88-485F-968B-5708DB5B286D}"/>
              </a:ext>
            </a:extLst>
          </p:cNvPr>
          <p:cNvPicPr>
            <a:picLocks noChangeAspect="1"/>
          </p:cNvPicPr>
          <p:nvPr/>
        </p:nvPicPr>
        <p:blipFill rotWithShape="1">
          <a:blip r:embed="rId4"/>
          <a:srcRect l="1021"/>
          <a:stretch/>
        </p:blipFill>
        <p:spPr>
          <a:xfrm>
            <a:off x="6947781" y="1402099"/>
            <a:ext cx="3984521" cy="1416593"/>
          </a:xfrm>
          <a:prstGeom prst="rect">
            <a:avLst/>
          </a:prstGeom>
        </p:spPr>
      </p:pic>
      <p:sp>
        <p:nvSpPr>
          <p:cNvPr id="30" name="Tekstvak 29">
            <a:extLst>
              <a:ext uri="{FF2B5EF4-FFF2-40B4-BE49-F238E27FC236}">
                <a16:creationId xmlns:a16="http://schemas.microsoft.com/office/drawing/2014/main" id="{EE0A8A26-93CC-4822-8BA5-F0ECB396AADD}"/>
              </a:ext>
            </a:extLst>
          </p:cNvPr>
          <p:cNvSpPr txBox="1"/>
          <p:nvPr/>
        </p:nvSpPr>
        <p:spPr>
          <a:xfrm>
            <a:off x="2535823" y="4062189"/>
            <a:ext cx="4190731" cy="315792"/>
          </a:xfrm>
          <a:prstGeom prst="rect">
            <a:avLst/>
          </a:prstGeom>
          <a:noFill/>
        </p:spPr>
        <p:txBody>
          <a:bodyPr wrap="square" rtlCol="0">
            <a:spAutoFit/>
          </a:bodyPr>
          <a:lstStyle/>
          <a:p>
            <a:pPr marL="0" marR="0" lvl="0" indent="0" algn="l" defTabSz="946094" rtl="0" eaLnBrk="1" fontAlgn="auto" latinLnBrk="0" hangingPunct="1">
              <a:lnSpc>
                <a:spcPct val="100000"/>
              </a:lnSpc>
              <a:spcBef>
                <a:spcPts val="0"/>
              </a:spcBef>
              <a:spcAft>
                <a:spcPts val="0"/>
              </a:spcAft>
              <a:buClrTx/>
              <a:buSzTx/>
              <a:buFontTx/>
              <a:buNone/>
              <a:tabLst/>
              <a:defRPr/>
            </a:pPr>
            <a:r>
              <a:rPr kumimoji="0" lang="nl-NL" sz="1452" b="0" i="0" u="none" strike="noStrike" kern="1200" cap="none" spc="0" normalizeH="0" baseline="0" noProof="0" dirty="0">
                <a:ln>
                  <a:noFill/>
                </a:ln>
                <a:solidFill>
                  <a:srgbClr val="FFFFFF"/>
                </a:solidFill>
                <a:effectLst/>
                <a:uLnTx/>
                <a:uFillTx/>
                <a:latin typeface="Verdana"/>
                <a:ea typeface="+mn-ea"/>
                <a:cs typeface="+mn-cs"/>
              </a:rPr>
              <a:t>tayma.vanpomeren@ggdhaaglanden.nl</a:t>
            </a:r>
            <a:endParaRPr kumimoji="0" lang="nl-NL" sz="1452" b="0" i="0" u="none" strike="noStrike" kern="1200" cap="none" spc="0" normalizeH="0" baseline="0" noProof="0" dirty="0">
              <a:ln>
                <a:noFill/>
              </a:ln>
              <a:solidFill>
                <a:srgbClr val="000000"/>
              </a:solidFill>
              <a:effectLst/>
              <a:uLnTx/>
              <a:uFillTx/>
              <a:latin typeface="Verdana"/>
              <a:ea typeface="+mn-ea"/>
              <a:cs typeface="+mn-cs"/>
            </a:endParaRPr>
          </a:p>
        </p:txBody>
      </p:sp>
      <p:pic>
        <p:nvPicPr>
          <p:cNvPr id="9" name="Graphic 8" descr="Envelop met effen opvulling">
            <a:extLst>
              <a:ext uri="{FF2B5EF4-FFF2-40B4-BE49-F238E27FC236}">
                <a16:creationId xmlns:a16="http://schemas.microsoft.com/office/drawing/2014/main" id="{1987C1DC-3ED6-41CE-8CC5-6AF4242275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7396" y="4014493"/>
            <a:ext cx="378427" cy="378427"/>
          </a:xfrm>
          <a:prstGeom prst="rect">
            <a:avLst/>
          </a:prstGeom>
        </p:spPr>
      </p:pic>
    </p:spTree>
    <p:extLst>
      <p:ext uri="{BB962C8B-B14F-4D97-AF65-F5344CB8AC3E}">
        <p14:creationId xmlns:p14="http://schemas.microsoft.com/office/powerpoint/2010/main" val="4222893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a:extLst>
              <a:ext uri="{FF2B5EF4-FFF2-40B4-BE49-F238E27FC236}">
                <a16:creationId xmlns:a16="http://schemas.microsoft.com/office/drawing/2014/main" id="{A5884DB8-CABB-4863-8CC9-7EC970FB6525}"/>
              </a:ext>
            </a:extLst>
          </p:cNvPr>
          <p:cNvPicPr>
            <a:picLocks noGrp="1" noChangeAspect="1"/>
          </p:cNvPicPr>
          <p:nvPr>
            <p:ph type="pic" sz="quarter" idx="10"/>
          </p:nvPr>
        </p:nvPicPr>
        <p:blipFill>
          <a:blip r:embed="rId2"/>
          <a:srcRect t="21013" b="21013"/>
          <a:stretch/>
        </p:blipFill>
        <p:spPr>
          <a:xfrm>
            <a:off x="0" y="-1"/>
            <a:ext cx="12192000" cy="5301208"/>
          </a:xfrm>
        </p:spPr>
      </p:pic>
      <p:sp>
        <p:nvSpPr>
          <p:cNvPr id="4" name="Titel 3">
            <a:extLst>
              <a:ext uri="{FF2B5EF4-FFF2-40B4-BE49-F238E27FC236}">
                <a16:creationId xmlns:a16="http://schemas.microsoft.com/office/drawing/2014/main" id="{280FC6D7-BB37-412F-9F5B-5D4BE6B547C2}"/>
              </a:ext>
            </a:extLst>
          </p:cNvPr>
          <p:cNvSpPr>
            <a:spLocks noGrp="1"/>
          </p:cNvSpPr>
          <p:nvPr>
            <p:ph type="ctrTitle"/>
          </p:nvPr>
        </p:nvSpPr>
        <p:spPr>
          <a:xfrm>
            <a:off x="119336" y="44624"/>
            <a:ext cx="11533584" cy="957955"/>
          </a:xfrm>
        </p:spPr>
        <p:txBody>
          <a:bodyPr/>
          <a:lstStyle/>
          <a:p>
            <a:r>
              <a:rPr lang="nl-NL" dirty="0"/>
              <a:t>Nachtopvang Rotterdam.</a:t>
            </a:r>
          </a:p>
        </p:txBody>
      </p:sp>
      <p:sp>
        <p:nvSpPr>
          <p:cNvPr id="5" name="Ondertitel 4">
            <a:extLst>
              <a:ext uri="{FF2B5EF4-FFF2-40B4-BE49-F238E27FC236}">
                <a16:creationId xmlns:a16="http://schemas.microsoft.com/office/drawing/2014/main" id="{9C09FB66-48D1-4B5C-B727-ECBCF947EB79}"/>
              </a:ext>
            </a:extLst>
          </p:cNvPr>
          <p:cNvSpPr>
            <a:spLocks noGrp="1"/>
          </p:cNvSpPr>
          <p:nvPr>
            <p:ph type="subTitle" idx="1"/>
          </p:nvPr>
        </p:nvSpPr>
        <p:spPr/>
        <p:txBody>
          <a:bodyPr/>
          <a:lstStyle/>
          <a:p>
            <a:r>
              <a:rPr lang="nl-NL" dirty="0"/>
              <a:t>Korte presentatie over beleid, een pilot en gebruik van data.</a:t>
            </a:r>
          </a:p>
        </p:txBody>
      </p:sp>
    </p:spTree>
    <p:extLst>
      <p:ext uri="{BB962C8B-B14F-4D97-AF65-F5344CB8AC3E}">
        <p14:creationId xmlns:p14="http://schemas.microsoft.com/office/powerpoint/2010/main" val="701971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2" name="Titel 1">
            <a:extLst>
              <a:ext uri="{FF2B5EF4-FFF2-40B4-BE49-F238E27FC236}">
                <a16:creationId xmlns:a16="http://schemas.microsoft.com/office/drawing/2014/main" id="{C52953C8-6767-469E-BC05-0464F94FBFF9}"/>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803274" y="1416236"/>
            <a:ext cx="9253166" cy="2108975"/>
          </a:xfrm>
        </p:spPr>
        <p:txBody>
          <a:bodyPr/>
          <a:lstStyle/>
          <a:p>
            <a:pPr marL="457200" indent="-457200">
              <a:buAutoNum type="arabicPeriod"/>
            </a:pPr>
            <a:r>
              <a:rPr lang="nl-NL" dirty="0"/>
              <a:t>Kort overzicht voorzieningen en beleidsontwikkelingen nachtopvang (2 min)</a:t>
            </a:r>
          </a:p>
          <a:p>
            <a:pPr marL="457200" indent="-457200">
              <a:buAutoNum type="arabicPeriod"/>
            </a:pPr>
            <a:endParaRPr lang="nl-NL" dirty="0"/>
          </a:p>
          <a:p>
            <a:pPr marL="457200" indent="-457200">
              <a:buAutoNum type="arabicPeriod"/>
            </a:pPr>
            <a:r>
              <a:rPr lang="nl-NL" dirty="0"/>
              <a:t>Pilot “Room First” (10 min)</a:t>
            </a:r>
          </a:p>
          <a:p>
            <a:pPr marL="457200" indent="-457200">
              <a:buAutoNum type="arabicPeriod"/>
            </a:pPr>
            <a:endParaRPr lang="nl-NL" dirty="0"/>
          </a:p>
          <a:p>
            <a:pPr marL="457200" indent="-457200">
              <a:buAutoNum type="arabicPeriod"/>
            </a:pPr>
            <a:r>
              <a:rPr lang="nl-NL" dirty="0"/>
              <a:t>Tips voor gebruik registratiegegevens (3 min)</a:t>
            </a:r>
          </a:p>
          <a:p>
            <a:endParaRPr lang="nl-NL" dirty="0"/>
          </a:p>
        </p:txBody>
      </p:sp>
      <p:pic>
        <p:nvPicPr>
          <p:cNvPr id="6" name="Afbeelding 5">
            <a:extLst>
              <a:ext uri="{FF2B5EF4-FFF2-40B4-BE49-F238E27FC236}">
                <a16:creationId xmlns:a16="http://schemas.microsoft.com/office/drawing/2014/main" id="{A9D616FA-3EFB-446F-BB68-92941F745ECF}"/>
              </a:ext>
            </a:extLst>
          </p:cNvPr>
          <p:cNvPicPr>
            <a:picLocks noChangeAspect="1"/>
          </p:cNvPicPr>
          <p:nvPr/>
        </p:nvPicPr>
        <p:blipFill>
          <a:blip r:embed="rId2"/>
          <a:stretch>
            <a:fillRect/>
          </a:stretch>
        </p:blipFill>
        <p:spPr>
          <a:xfrm>
            <a:off x="6816080" y="3175968"/>
            <a:ext cx="4468755" cy="3346994"/>
          </a:xfrm>
          <a:prstGeom prst="rect">
            <a:avLst/>
          </a:prstGeom>
        </p:spPr>
      </p:pic>
    </p:spTree>
    <p:extLst>
      <p:ext uri="{BB962C8B-B14F-4D97-AF65-F5344CB8AC3E}">
        <p14:creationId xmlns:p14="http://schemas.microsoft.com/office/powerpoint/2010/main" val="703709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2" name="Titel 1">
            <a:extLst>
              <a:ext uri="{FF2B5EF4-FFF2-40B4-BE49-F238E27FC236}">
                <a16:creationId xmlns:a16="http://schemas.microsoft.com/office/drawing/2014/main" id="{C52953C8-6767-469E-BC05-0464F94FBFF9}"/>
              </a:ext>
            </a:extLst>
          </p:cNvPr>
          <p:cNvSpPr>
            <a:spLocks noGrp="1"/>
          </p:cNvSpPr>
          <p:nvPr>
            <p:ph type="title"/>
          </p:nvPr>
        </p:nvSpPr>
        <p:spPr/>
        <p:txBody>
          <a:bodyPr/>
          <a:lstStyle/>
          <a:p>
            <a:r>
              <a:rPr lang="nl-NL" dirty="0"/>
              <a:t>voorzieningen voor volwassenen.</a:t>
            </a: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803274" y="1416236"/>
            <a:ext cx="9253166" cy="4601965"/>
          </a:xfrm>
        </p:spPr>
        <p:txBody>
          <a:bodyPr/>
          <a:lstStyle/>
          <a:p>
            <a:r>
              <a:rPr lang="nl-NL" b="1" dirty="0"/>
              <a:t>Nachtopvang</a:t>
            </a:r>
            <a:r>
              <a:rPr lang="nl-NL" dirty="0"/>
              <a:t> </a:t>
            </a:r>
          </a:p>
          <a:p>
            <a:pPr marL="342900" indent="-342900">
              <a:buFont typeface="Arial" panose="020B0604020202020204" pitchFamily="34" charset="0"/>
              <a:buChar char="•"/>
            </a:pPr>
            <a:r>
              <a:rPr lang="nl-NL" dirty="0"/>
              <a:t>9 locaties, 272 bedden</a:t>
            </a:r>
          </a:p>
          <a:p>
            <a:pPr marL="342900" indent="-342900">
              <a:buFont typeface="Arial" panose="020B0604020202020204" pitchFamily="34" charset="0"/>
              <a:buChar char="•"/>
            </a:pPr>
            <a:r>
              <a:rPr lang="nl-NL" dirty="0"/>
              <a:t>Streven: binnen drie maanden uit-/doorstroom, maar vaak langer nodig</a:t>
            </a:r>
          </a:p>
          <a:p>
            <a:endParaRPr lang="nl-NL" dirty="0"/>
          </a:p>
          <a:p>
            <a:r>
              <a:rPr lang="nl-NL" b="1" dirty="0"/>
              <a:t>Doorstroomvoorzieningen</a:t>
            </a:r>
          </a:p>
          <a:p>
            <a:endParaRPr lang="nl-NL" dirty="0"/>
          </a:p>
          <a:p>
            <a:r>
              <a:rPr lang="nl-NL" b="1" dirty="0"/>
              <a:t>Pilot Room First</a:t>
            </a:r>
          </a:p>
          <a:p>
            <a:pPr marL="342900" indent="-342900">
              <a:buFont typeface="Arial" panose="020B0604020202020204" pitchFamily="34" charset="0"/>
              <a:buChar char="•"/>
            </a:pPr>
            <a:r>
              <a:rPr lang="nl-NL" dirty="0"/>
              <a:t>zit daar tussenin</a:t>
            </a:r>
          </a:p>
          <a:p>
            <a:endParaRPr lang="nl-NL" dirty="0"/>
          </a:p>
          <a:p>
            <a:r>
              <a:rPr lang="nl-NL" b="1" i="1" dirty="0"/>
              <a:t>Daarnaast ook andere voorzieningen zoals :</a:t>
            </a:r>
          </a:p>
          <a:p>
            <a:r>
              <a:rPr lang="nl-NL" i="1" dirty="0"/>
              <a:t>Jongeren, gezinnen, niet rechthebbenden, winteropvang, Flexwonen bankslapers, Passende Doorstroom</a:t>
            </a:r>
            <a:endParaRPr lang="nl-NL" i="1" dirty="0">
              <a:highlight>
                <a:srgbClr val="FFFF00"/>
              </a:highlight>
            </a:endParaRPr>
          </a:p>
          <a:p>
            <a:endParaRPr lang="nl-NL" dirty="0"/>
          </a:p>
        </p:txBody>
      </p:sp>
    </p:spTree>
    <p:extLst>
      <p:ext uri="{BB962C8B-B14F-4D97-AF65-F5344CB8AC3E}">
        <p14:creationId xmlns:p14="http://schemas.microsoft.com/office/powerpoint/2010/main" val="141261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2" name="Titel 1">
            <a:extLst>
              <a:ext uri="{FF2B5EF4-FFF2-40B4-BE49-F238E27FC236}">
                <a16:creationId xmlns:a16="http://schemas.microsoft.com/office/drawing/2014/main" id="{C52953C8-6767-469E-BC05-0464F94FBFF9}"/>
              </a:ext>
            </a:extLst>
          </p:cNvPr>
          <p:cNvSpPr>
            <a:spLocks noGrp="1"/>
          </p:cNvSpPr>
          <p:nvPr>
            <p:ph type="title"/>
          </p:nvPr>
        </p:nvSpPr>
        <p:spPr/>
        <p:txBody>
          <a:bodyPr/>
          <a:lstStyle/>
          <a:p>
            <a:r>
              <a:rPr lang="nl-NL" dirty="0"/>
              <a:t>enkele beleidsontwikkelingen.</a:t>
            </a: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803274" y="1091483"/>
            <a:ext cx="9253166" cy="5721894"/>
          </a:xfrm>
        </p:spPr>
        <p:txBody>
          <a:bodyPr/>
          <a:lstStyle/>
          <a:p>
            <a:r>
              <a:rPr lang="nl-NL" b="1" dirty="0"/>
              <a:t>Verdunning</a:t>
            </a:r>
            <a:r>
              <a:rPr lang="nl-NL" dirty="0"/>
              <a:t> </a:t>
            </a:r>
          </a:p>
          <a:p>
            <a:r>
              <a:rPr lang="nl-NL" dirty="0"/>
              <a:t>Van slaapzalen met stapelbedden </a:t>
            </a:r>
            <a:br>
              <a:rPr lang="nl-NL" dirty="0"/>
            </a:br>
            <a:r>
              <a:rPr lang="nl-NL" dirty="0"/>
              <a:t>naar een kleinschaliger setting</a:t>
            </a:r>
          </a:p>
          <a:p>
            <a:endParaRPr lang="nl-NL" dirty="0"/>
          </a:p>
          <a:p>
            <a:r>
              <a:rPr lang="nl-NL" b="1" dirty="0"/>
              <a:t>Differentiatie</a:t>
            </a:r>
          </a:p>
          <a:p>
            <a:r>
              <a:rPr lang="nl-NL" dirty="0"/>
              <a:t>Bijvoorbeeld opvangplekken met extra GGZ-expertise, </a:t>
            </a:r>
            <a:br>
              <a:rPr lang="nl-NL" dirty="0"/>
            </a:br>
            <a:r>
              <a:rPr lang="nl-NL" dirty="0"/>
              <a:t>een locatie  waar honden zijn toegestaan</a:t>
            </a:r>
          </a:p>
          <a:p>
            <a:endParaRPr lang="nl-NL" dirty="0"/>
          </a:p>
          <a:p>
            <a:r>
              <a:rPr lang="nl-NL" b="1" dirty="0"/>
              <a:t>Uitbreiding opvang</a:t>
            </a:r>
          </a:p>
          <a:p>
            <a:r>
              <a:rPr lang="nl-NL" dirty="0"/>
              <a:t>24-uurs openstelling</a:t>
            </a:r>
          </a:p>
          <a:p>
            <a:endParaRPr lang="nl-NL" dirty="0"/>
          </a:p>
          <a:p>
            <a:r>
              <a:rPr lang="nl-NL" b="1" dirty="0"/>
              <a:t>Flexibiliteit inrichting/meubilair</a:t>
            </a:r>
          </a:p>
          <a:p>
            <a:r>
              <a:rPr lang="nl-NL" dirty="0"/>
              <a:t>Bijvoorbeeld aparte ruimte voor vrouwen als nodig</a:t>
            </a:r>
          </a:p>
          <a:p>
            <a:endParaRPr lang="nl-NL" dirty="0"/>
          </a:p>
          <a:p>
            <a:r>
              <a:rPr lang="nl-NL" b="1" dirty="0"/>
              <a:t>Focus op snelle doorstroom</a:t>
            </a:r>
          </a:p>
          <a:p>
            <a:r>
              <a:rPr lang="nl-NL" dirty="0"/>
              <a:t>Bijvoorbeeld naar doorstroomlocaties met 1-persoons kamers</a:t>
            </a:r>
          </a:p>
          <a:p>
            <a:endParaRPr lang="nl-NL" dirty="0"/>
          </a:p>
        </p:txBody>
      </p:sp>
      <p:pic>
        <p:nvPicPr>
          <p:cNvPr id="7" name="Afbeelding 6" descr="Afbeelding met binnen, muur, bed&#10;&#10;Automatisch gegenereerde beschrijving">
            <a:extLst>
              <a:ext uri="{FF2B5EF4-FFF2-40B4-BE49-F238E27FC236}">
                <a16:creationId xmlns:a16="http://schemas.microsoft.com/office/drawing/2014/main" id="{61561F54-ECC1-4423-8330-5B620751D013}"/>
              </a:ext>
            </a:extLst>
          </p:cNvPr>
          <p:cNvPicPr>
            <a:picLocks noChangeAspect="1"/>
          </p:cNvPicPr>
          <p:nvPr/>
        </p:nvPicPr>
        <p:blipFill>
          <a:blip r:embed="rId3"/>
          <a:stretch>
            <a:fillRect/>
          </a:stretch>
        </p:blipFill>
        <p:spPr>
          <a:xfrm rot="5400000">
            <a:off x="6858000" y="762000"/>
            <a:ext cx="6096000" cy="4572000"/>
          </a:xfrm>
          <a:prstGeom prst="rect">
            <a:avLst/>
          </a:prstGeom>
        </p:spPr>
      </p:pic>
    </p:spTree>
    <p:extLst>
      <p:ext uri="{BB962C8B-B14F-4D97-AF65-F5344CB8AC3E}">
        <p14:creationId xmlns:p14="http://schemas.microsoft.com/office/powerpoint/2010/main" val="2008865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2" name="Titel 1">
            <a:extLst>
              <a:ext uri="{FF2B5EF4-FFF2-40B4-BE49-F238E27FC236}">
                <a16:creationId xmlns:a16="http://schemas.microsoft.com/office/drawing/2014/main" id="{C52953C8-6767-469E-BC05-0464F94FBFF9}"/>
              </a:ext>
            </a:extLst>
          </p:cNvPr>
          <p:cNvSpPr>
            <a:spLocks noGrp="1"/>
          </p:cNvSpPr>
          <p:nvPr>
            <p:ph type="title"/>
          </p:nvPr>
        </p:nvSpPr>
        <p:spPr/>
        <p:txBody>
          <a:bodyPr/>
          <a:lstStyle/>
          <a:p>
            <a:r>
              <a:rPr lang="nl-NL" dirty="0"/>
              <a:t>pilot Room First (2.0).</a:t>
            </a:r>
          </a:p>
        </p:txBody>
      </p:sp>
      <p:sp>
        <p:nvSpPr>
          <p:cNvPr id="4" name="Tekstvak 3">
            <a:extLst>
              <a:ext uri="{FF2B5EF4-FFF2-40B4-BE49-F238E27FC236}">
                <a16:creationId xmlns:a16="http://schemas.microsoft.com/office/drawing/2014/main" id="{82A55517-0737-4788-91D0-014A736EEB6D}"/>
              </a:ext>
            </a:extLst>
          </p:cNvPr>
          <p:cNvSpPr txBox="1"/>
          <p:nvPr/>
        </p:nvSpPr>
        <p:spPr>
          <a:xfrm>
            <a:off x="479376" y="1196752"/>
            <a:ext cx="8064896"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rPr>
              <a:t>Kunnen (bepaalde) mensen de opvang overslaan?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rPr>
              <a:t>Pilot 1.0  =&gt; Evaluatie =&gt; Pilot 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rPr>
              <a:t>Centrum voor Dienstverlening (CVD) Rotterdam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Bolder Light" panose="00000400000000000000" pitchFamily="2" charset="0"/>
              <a:ea typeface="+mn-ea"/>
              <a:cs typeface="+mn-cs"/>
            </a:endParaRPr>
          </a:p>
        </p:txBody>
      </p:sp>
    </p:spTree>
    <p:extLst>
      <p:ext uri="{BB962C8B-B14F-4D97-AF65-F5344CB8AC3E}">
        <p14:creationId xmlns:p14="http://schemas.microsoft.com/office/powerpoint/2010/main" val="1235321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2" name="Titel 1">
            <a:extLst>
              <a:ext uri="{FF2B5EF4-FFF2-40B4-BE49-F238E27FC236}">
                <a16:creationId xmlns:a16="http://schemas.microsoft.com/office/drawing/2014/main" id="{C52953C8-6767-469E-BC05-0464F94FBFF9}"/>
              </a:ext>
            </a:extLst>
          </p:cNvPr>
          <p:cNvSpPr>
            <a:spLocks noGrp="1"/>
          </p:cNvSpPr>
          <p:nvPr>
            <p:ph type="title"/>
          </p:nvPr>
        </p:nvSpPr>
        <p:spPr/>
        <p:txBody>
          <a:bodyPr/>
          <a:lstStyle/>
          <a:p>
            <a:r>
              <a:rPr lang="nl-NL" dirty="0"/>
              <a:t>ideeën voor het gebruik van registratiegegevens.</a:t>
            </a: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803274" y="1416237"/>
            <a:ext cx="9253166" cy="2228788"/>
          </a:xfrm>
        </p:spPr>
        <p:txBody>
          <a:bodyPr/>
          <a:lstStyle/>
          <a:p>
            <a:endParaRPr lang="nl-NL" dirty="0"/>
          </a:p>
          <a:p>
            <a:r>
              <a:rPr lang="nl-NL" dirty="0"/>
              <a:t>3 voorbeelden uit een jaaranalyse:</a:t>
            </a:r>
          </a:p>
          <a:p>
            <a:pPr marL="342900" indent="-342900">
              <a:buFont typeface="Arial" panose="020B0604020202020204" pitchFamily="34" charset="0"/>
              <a:buChar char="•"/>
            </a:pPr>
            <a:r>
              <a:rPr lang="nl-NL" dirty="0"/>
              <a:t>Aantal overnachtingen</a:t>
            </a:r>
          </a:p>
          <a:p>
            <a:pPr marL="342900" indent="-342900">
              <a:buFont typeface="Arial" panose="020B0604020202020204" pitchFamily="34" charset="0"/>
              <a:buChar char="•"/>
            </a:pPr>
            <a:r>
              <a:rPr lang="nl-NL" dirty="0"/>
              <a:t>Aantal slapers</a:t>
            </a:r>
          </a:p>
          <a:p>
            <a:pPr marL="342900" indent="-342900">
              <a:buFont typeface="Arial" panose="020B0604020202020204" pitchFamily="34" charset="0"/>
              <a:buChar char="•"/>
            </a:pPr>
            <a:r>
              <a:rPr lang="nl-NL" dirty="0"/>
              <a:t>Stroombeeld slapers</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338389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767408" y="980728"/>
            <a:ext cx="9253166" cy="5117491"/>
          </a:xfrm>
        </p:spPr>
        <p:txBody>
          <a:bodyPr/>
          <a:lstStyle/>
          <a:p>
            <a:r>
              <a:rPr lang="nl-NL" dirty="0"/>
              <a:t>Aantal overnachtingen: </a:t>
            </a:r>
          </a:p>
          <a:p>
            <a:r>
              <a:rPr lang="nl-NL" dirty="0"/>
              <a:t>Laat zien dat het gemiddelde een vertekend (of althans beperkt) beeld geeft</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r>
              <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rPr>
              <a:t>Aantal mensen per </a:t>
            </a:r>
            <a:r>
              <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rPr>
              <a:t>subgroep van totaal aantal overnachtingen </a:t>
            </a:r>
            <a:r>
              <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rPr>
              <a:t>in jaar x en jaar x+1, in klassen van 10 nachten, van alle instromers in jaar x</a:t>
            </a:r>
            <a:endParaRPr lang="nl-NL" sz="1000" i="1" dirty="0">
              <a:solidFill>
                <a:srgbClr val="1D1D1B"/>
              </a:solidFill>
              <a:effectLst/>
              <a:latin typeface="Arial" panose="020B0604020202020204" pitchFamily="34" charset="0"/>
              <a:ea typeface="Arial" panose="020B0604020202020204" pitchFamily="34" charset="0"/>
              <a:cs typeface="Myanmar Text" panose="020B0502040204020203" pitchFamily="34" charset="0"/>
            </a:endParaRPr>
          </a:p>
          <a:p>
            <a:endParaRPr lang="nl-NL" dirty="0"/>
          </a:p>
        </p:txBody>
      </p:sp>
      <p:pic>
        <p:nvPicPr>
          <p:cNvPr id="4" name="Afbeelding 3">
            <a:extLst>
              <a:ext uri="{FF2B5EF4-FFF2-40B4-BE49-F238E27FC236}">
                <a16:creationId xmlns:a16="http://schemas.microsoft.com/office/drawing/2014/main" id="{527F33CC-D8E2-4E6A-AA0A-1ADC41D28160}"/>
              </a:ext>
            </a:extLst>
          </p:cNvPr>
          <p:cNvPicPr>
            <a:picLocks noChangeAspect="1"/>
          </p:cNvPicPr>
          <p:nvPr/>
        </p:nvPicPr>
        <p:blipFill>
          <a:blip r:embed="rId3"/>
          <a:stretch>
            <a:fillRect/>
          </a:stretch>
        </p:blipFill>
        <p:spPr>
          <a:xfrm>
            <a:off x="767408" y="1988840"/>
            <a:ext cx="7997440" cy="3490549"/>
          </a:xfrm>
          <a:prstGeom prst="rect">
            <a:avLst/>
          </a:prstGeom>
        </p:spPr>
      </p:pic>
    </p:spTree>
    <p:extLst>
      <p:ext uri="{BB962C8B-B14F-4D97-AF65-F5344CB8AC3E}">
        <p14:creationId xmlns:p14="http://schemas.microsoft.com/office/powerpoint/2010/main" val="4163630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p:txBody>
          <a:bodyPr/>
          <a:lstStyle/>
          <a:p>
            <a:pPr marL="285750" indent="-285750">
              <a:buFont typeface="Arial" panose="020B0604020202020204" pitchFamily="34" charset="0"/>
              <a:buChar char="•"/>
            </a:pPr>
            <a:endParaRPr lang="nl-NL" dirty="0"/>
          </a:p>
          <a:p>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lvl="1" indent="0">
              <a:buNone/>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249032"/>
            <a:ext cx="10866441" cy="930276"/>
          </a:xfrm>
        </p:spPr>
        <p:txBody>
          <a:bodyPr anchor="t"/>
          <a:lstStyle/>
          <a:p>
            <a:r>
              <a:rPr lang="nl-NL" dirty="0"/>
              <a:t>Is er nog nachtopvang in Amsterdam?</a:t>
            </a:r>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835742" y="2049463"/>
            <a:ext cx="914400" cy="914400"/>
          </a:xfrm>
          <a:prstGeom prst="rect">
            <a:avLst/>
          </a:prstGeom>
        </p:spPr>
        <p:txBody>
          <a:bodyPr vert="horz" wrap="none" lIns="72000" tIns="54000" rIns="72000" bIns="54000" rtlCol="0">
            <a:noAutofit/>
          </a:bodyPr>
          <a:lstStyle/>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Verklaring van Lissabon</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in 2030:</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Slaapt niemand op straat door gebrek aan veilige, passende en toegankelijke nachtopvang.</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Verblijft niemand langer dan nodig in de nachtopvang…</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pic>
        <p:nvPicPr>
          <p:cNvPr id="2050" name="Picture 2" descr="https://media.mutualart.com/Images/2019_09/17/11/113608335/53c54bed-48f5-4bff-b7b3-b123b4199283_570.Jpeg">
            <a:extLst>
              <a:ext uri="{FF2B5EF4-FFF2-40B4-BE49-F238E27FC236}">
                <a16:creationId xmlns:a16="http://schemas.microsoft.com/office/drawing/2014/main" id="{467AF88B-A9CD-440E-98F6-C00B5ADD08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0977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767408" y="1052736"/>
            <a:ext cx="9253166" cy="4805483"/>
          </a:xfrm>
        </p:spPr>
        <p:txBody>
          <a:bodyPr/>
          <a:lstStyle/>
          <a:p>
            <a:r>
              <a:rPr lang="nl-NL" dirty="0"/>
              <a:t>Aantal slapers: </a:t>
            </a:r>
          </a:p>
          <a:p>
            <a:r>
              <a:rPr lang="nl-NL" dirty="0"/>
              <a:t>Laat de ontwikkelingen zien per subgroepen van kortslapers en langslapers</a:t>
            </a:r>
          </a:p>
          <a:p>
            <a:endParaRPr lang="nl-NL" dirty="0"/>
          </a:p>
          <a:p>
            <a:endParaRPr lang="nl-NL" dirty="0"/>
          </a:p>
          <a:p>
            <a:endParaRPr lang="nl-NL" dirty="0"/>
          </a:p>
          <a:p>
            <a:endParaRPr lang="nl-NL" dirty="0"/>
          </a:p>
          <a:p>
            <a:endParaRPr lang="nl-NL" dirty="0"/>
          </a:p>
          <a:p>
            <a:endParaRPr lang="nl-NL" dirty="0"/>
          </a:p>
          <a:p>
            <a:endParaRPr lang="nl-NL" dirty="0"/>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p:txBody>
      </p:sp>
      <p:graphicFrame>
        <p:nvGraphicFramePr>
          <p:cNvPr id="6" name="Grafiek 5" descr="Staafdiagram met tekstuele opmerkingen over de trends die zijn te zien in het aantal slapers per categorie van verblijfsduur.">
            <a:extLst>
              <a:ext uri="{FF2B5EF4-FFF2-40B4-BE49-F238E27FC236}">
                <a16:creationId xmlns:a16="http://schemas.microsoft.com/office/drawing/2014/main" id="{4C33E212-D362-4E2C-AE9A-C29E0EC7D4BF}"/>
              </a:ext>
            </a:extLst>
          </p:cNvPr>
          <p:cNvGraphicFramePr/>
          <p:nvPr/>
        </p:nvGraphicFramePr>
        <p:xfrm>
          <a:off x="767408" y="2402270"/>
          <a:ext cx="6000750" cy="38195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59353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24C727D4-79B0-4FAB-B113-5B9B10C651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A5FB6D-53CD-49E6-B4E2-6C5827CD4B69}" type="slidenum">
              <a:rPr kumimoji="0" lang="nl-NL" sz="2000" b="1" i="0" u="none" strike="noStrike" kern="1200" cap="none" spc="0" normalizeH="0" baseline="0" noProof="0" smtClean="0">
                <a:ln>
                  <a:noFill/>
                </a:ln>
                <a:solidFill>
                  <a:srgbClr val="00811F"/>
                </a:solidFill>
                <a:effectLst/>
                <a:uLnTx/>
                <a:uFillTx/>
                <a:latin typeface="Bolder"/>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l-NL" sz="2000" b="1" i="0" u="none" strike="noStrike" kern="1200" cap="none" spc="0" normalizeH="0" baseline="0" noProof="0" dirty="0">
              <a:ln>
                <a:noFill/>
              </a:ln>
              <a:solidFill>
                <a:srgbClr val="00811F"/>
              </a:solidFill>
              <a:effectLst/>
              <a:uLnTx/>
              <a:uFillTx/>
              <a:latin typeface="Bolder"/>
              <a:ea typeface="+mn-ea"/>
              <a:cs typeface="+mn-cs"/>
            </a:endParaRPr>
          </a:p>
        </p:txBody>
      </p:sp>
      <p:sp>
        <p:nvSpPr>
          <p:cNvPr id="3" name="Tijdelijke aanduiding voor inhoud 2">
            <a:extLst>
              <a:ext uri="{FF2B5EF4-FFF2-40B4-BE49-F238E27FC236}">
                <a16:creationId xmlns:a16="http://schemas.microsoft.com/office/drawing/2014/main" id="{07BC8C2A-169E-43DC-B065-AFDF78954DBA}"/>
              </a:ext>
            </a:extLst>
          </p:cNvPr>
          <p:cNvSpPr>
            <a:spLocks noGrp="1"/>
          </p:cNvSpPr>
          <p:nvPr>
            <p:ph type="body" sz="quarter" idx="13"/>
          </p:nvPr>
        </p:nvSpPr>
        <p:spPr>
          <a:xfrm>
            <a:off x="571568" y="498699"/>
            <a:ext cx="9253166" cy="8783495"/>
          </a:xfrm>
        </p:spPr>
        <p:txBody>
          <a:bodyPr/>
          <a:lstStyle/>
          <a:p>
            <a:r>
              <a:rPr lang="nl-NL" dirty="0"/>
              <a:t>Stroombeeld:</a:t>
            </a:r>
          </a:p>
          <a:p>
            <a:r>
              <a:rPr lang="nl-NL" dirty="0"/>
              <a:t>Volg een instroomcohort langere tijd, en combineer dit met indicatiegegevens</a:t>
            </a:r>
          </a:p>
          <a:p>
            <a:endParaRPr lang="nl-NL" dirty="0"/>
          </a:p>
          <a:p>
            <a:pPr marL="342900" indent="-342900">
              <a:buFont typeface="Arial" panose="020B0604020202020204" pitchFamily="34" charset="0"/>
              <a:buChar char="•"/>
            </a:pPr>
            <a:r>
              <a:rPr lang="nl-NL" dirty="0"/>
              <a:t>Elke rij is een echt persoon</a:t>
            </a:r>
          </a:p>
          <a:p>
            <a:pPr marL="342900" indent="-342900">
              <a:buFont typeface="Arial" panose="020B0604020202020204" pitchFamily="34" charset="0"/>
              <a:buChar char="•"/>
            </a:pPr>
            <a:r>
              <a:rPr lang="nl-NL" dirty="0"/>
              <a:t>Elke kolom/blokje is een maand (24x)</a:t>
            </a:r>
          </a:p>
          <a:p>
            <a:pPr marL="342900" indent="-342900">
              <a:buFont typeface="Arial" panose="020B0604020202020204" pitchFamily="34" charset="0"/>
              <a:buChar char="•"/>
            </a:pPr>
            <a:r>
              <a:rPr lang="nl-NL" dirty="0"/>
              <a:t>Slim sorteren........ </a:t>
            </a:r>
          </a:p>
          <a:p>
            <a:pPr marL="342900" indent="-342900">
              <a:buFont typeface="Arial" panose="020B0604020202020204" pitchFamily="34" charset="0"/>
              <a:buChar char="•"/>
            </a:pPr>
            <a:r>
              <a:rPr lang="nl-NL" dirty="0"/>
              <a:t>Helpt bij het vergelijken van het werkelijk beeld met het wenselijk beeld</a:t>
            </a:r>
          </a:p>
          <a:p>
            <a:endParaRPr lang="nl-NL" dirty="0"/>
          </a:p>
          <a:p>
            <a:r>
              <a:rPr lang="nl-NL" dirty="0"/>
              <a:t>Legenda</a:t>
            </a:r>
          </a:p>
          <a:p>
            <a:endParaRPr lang="nl-NL" dirty="0"/>
          </a:p>
          <a:p>
            <a:endParaRPr lang="nl-NL" dirty="0"/>
          </a:p>
          <a:p>
            <a:endParaRPr lang="nl-NL" dirty="0"/>
          </a:p>
          <a:p>
            <a:r>
              <a:rPr lang="nl-NL" dirty="0"/>
              <a:t>Profielen</a:t>
            </a:r>
          </a:p>
          <a:p>
            <a:endParaRPr lang="nl-NL" dirty="0"/>
          </a:p>
          <a:p>
            <a:endParaRPr lang="nl-NL" dirty="0"/>
          </a:p>
          <a:p>
            <a:endParaRPr lang="nl-NL" dirty="0"/>
          </a:p>
          <a:p>
            <a:endParaRPr lang="nl-NL" dirty="0"/>
          </a:p>
          <a:p>
            <a:endParaRPr lang="nl-NL" dirty="0"/>
          </a:p>
          <a:p>
            <a:endParaRPr lang="nl-NL" dirty="0"/>
          </a:p>
          <a:p>
            <a:endParaRPr lang="nl-NL" dirty="0"/>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effectLst/>
              <a:latin typeface="Arial" panose="020B0604020202020204" pitchFamily="34" charset="0"/>
              <a:ea typeface="Calibri" panose="020F0502020204030204" pitchFamily="34" charset="0"/>
              <a:cs typeface="Arial" panose="020B0604020202020204" pitchFamily="34" charset="0"/>
            </a:endParaRPr>
          </a:p>
          <a:p>
            <a:endParaRPr lang="nl-NL" sz="1000" i="1" dirty="0">
              <a:solidFill>
                <a:srgbClr val="1D1D1B"/>
              </a:solidFill>
              <a:latin typeface="Arial" panose="020B0604020202020204" pitchFamily="34" charset="0"/>
              <a:ea typeface="Calibri" panose="020F0502020204030204" pitchFamily="34" charset="0"/>
              <a:cs typeface="Arial" panose="020B0604020202020204" pitchFamily="34" charset="0"/>
            </a:endParaRPr>
          </a:p>
        </p:txBody>
      </p:sp>
      <p:pic>
        <p:nvPicPr>
          <p:cNvPr id="7" name="Afbeelding 6">
            <a:extLst>
              <a:ext uri="{FF2B5EF4-FFF2-40B4-BE49-F238E27FC236}">
                <a16:creationId xmlns:a16="http://schemas.microsoft.com/office/drawing/2014/main" id="{5BA80E4F-D7E7-41EA-AF67-DAAE5C600A17}"/>
              </a:ext>
            </a:extLst>
          </p:cNvPr>
          <p:cNvPicPr>
            <a:picLocks noChangeAspect="1"/>
          </p:cNvPicPr>
          <p:nvPr/>
        </p:nvPicPr>
        <p:blipFill>
          <a:blip r:embed="rId3"/>
          <a:stretch>
            <a:fillRect/>
          </a:stretch>
        </p:blipFill>
        <p:spPr>
          <a:xfrm>
            <a:off x="9793956" y="80628"/>
            <a:ext cx="1656184" cy="6696743"/>
          </a:xfrm>
          <a:prstGeom prst="rect">
            <a:avLst/>
          </a:prstGeom>
        </p:spPr>
      </p:pic>
      <p:graphicFrame>
        <p:nvGraphicFramePr>
          <p:cNvPr id="15" name="Tabel 14">
            <a:extLst>
              <a:ext uri="{FF2B5EF4-FFF2-40B4-BE49-F238E27FC236}">
                <a16:creationId xmlns:a16="http://schemas.microsoft.com/office/drawing/2014/main" id="{6C3F3609-575C-4F21-B999-04409BF53AA4}"/>
              </a:ext>
            </a:extLst>
          </p:cNvPr>
          <p:cNvGraphicFramePr>
            <a:graphicFrameLocks noGrp="1"/>
          </p:cNvGraphicFramePr>
          <p:nvPr/>
        </p:nvGraphicFramePr>
        <p:xfrm>
          <a:off x="1991544" y="3631407"/>
          <a:ext cx="2235200" cy="914400"/>
        </p:xfrm>
        <a:graphic>
          <a:graphicData uri="http://schemas.openxmlformats.org/drawingml/2006/table">
            <a:tbl>
              <a:tblPr/>
              <a:tblGrid>
                <a:gridCol w="2235200">
                  <a:extLst>
                    <a:ext uri="{9D8B030D-6E8A-4147-A177-3AD203B41FA5}">
                      <a16:colId xmlns:a16="http://schemas.microsoft.com/office/drawing/2014/main" val="3374930133"/>
                    </a:ext>
                  </a:extLst>
                </a:gridCol>
              </a:tblGrid>
              <a:tr h="228600">
                <a:tc>
                  <a:txBody>
                    <a:bodyPr/>
                    <a:lstStyle/>
                    <a:p>
                      <a:pPr algn="l" fontAlgn="b"/>
                      <a:r>
                        <a:rPr lang="nl-NL" sz="1400" b="0" i="0" u="none" strike="noStrike">
                          <a:solidFill>
                            <a:srgbClr val="000000"/>
                          </a:solidFill>
                          <a:effectLst/>
                          <a:latin typeface="Bolder Light" panose="00000400000000000000" pitchFamily="2" charset="0"/>
                        </a:rPr>
                        <a:t>1: alleen NO</a:t>
                      </a:r>
                    </a:p>
                  </a:txBody>
                  <a:tcPr marL="9525" marR="9525" marT="9525" marB="0" anchor="b">
                    <a:lnL>
                      <a:noFill/>
                    </a:lnL>
                    <a:lnR>
                      <a:noFill/>
                    </a:lnR>
                    <a:lnT>
                      <a:noFill/>
                    </a:lnT>
                    <a:lnB>
                      <a:noFill/>
                    </a:lnB>
                    <a:solidFill>
                      <a:srgbClr val="5B9BD5"/>
                    </a:solidFill>
                  </a:tcPr>
                </a:tc>
                <a:extLst>
                  <a:ext uri="{0D108BD9-81ED-4DB2-BD59-A6C34878D82A}">
                    <a16:rowId xmlns:a16="http://schemas.microsoft.com/office/drawing/2014/main" val="842600339"/>
                  </a:ext>
                </a:extLst>
              </a:tr>
              <a:tr h="228600">
                <a:tc>
                  <a:txBody>
                    <a:bodyPr/>
                    <a:lstStyle/>
                    <a:p>
                      <a:pPr algn="l" fontAlgn="b"/>
                      <a:r>
                        <a:rPr lang="nl-NL" sz="1400" b="0" i="0" u="none" strike="noStrike" dirty="0">
                          <a:solidFill>
                            <a:srgbClr val="000000"/>
                          </a:solidFill>
                          <a:effectLst/>
                          <a:latin typeface="Bolder Light" panose="00000400000000000000" pitchFamily="2" charset="0"/>
                        </a:rPr>
                        <a:t>2: WMO-indicatie + NO</a:t>
                      </a:r>
                    </a:p>
                  </a:txBody>
                  <a:tcPr marL="9525" marR="9525" marT="9525" marB="0" anchor="b">
                    <a:lnL>
                      <a:noFill/>
                    </a:lnL>
                    <a:lnR>
                      <a:noFill/>
                    </a:lnR>
                    <a:lnT>
                      <a:noFill/>
                    </a:lnT>
                    <a:lnB>
                      <a:noFill/>
                    </a:lnB>
                    <a:solidFill>
                      <a:srgbClr val="92D050"/>
                    </a:solidFill>
                  </a:tcPr>
                </a:tc>
                <a:extLst>
                  <a:ext uri="{0D108BD9-81ED-4DB2-BD59-A6C34878D82A}">
                    <a16:rowId xmlns:a16="http://schemas.microsoft.com/office/drawing/2014/main" val="1224236061"/>
                  </a:ext>
                </a:extLst>
              </a:tr>
              <a:tr h="228600">
                <a:tc>
                  <a:txBody>
                    <a:bodyPr/>
                    <a:lstStyle/>
                    <a:p>
                      <a:pPr algn="l" fontAlgn="b"/>
                      <a:r>
                        <a:rPr lang="nl-NL" sz="1400" b="0" i="0" u="none" strike="noStrike" dirty="0">
                          <a:solidFill>
                            <a:srgbClr val="000000"/>
                          </a:solidFill>
                          <a:effectLst/>
                          <a:latin typeface="Bolder Light" panose="00000400000000000000" pitchFamily="2" charset="0"/>
                        </a:rPr>
                        <a:t>3: alleen WMO-indicatie</a:t>
                      </a:r>
                    </a:p>
                  </a:txBody>
                  <a:tcPr marL="9525" marR="9525" marT="9525" marB="0" anchor="b">
                    <a:lnL>
                      <a:noFill/>
                    </a:lnL>
                    <a:lnR>
                      <a:noFill/>
                    </a:lnR>
                    <a:lnT>
                      <a:noFill/>
                    </a:lnT>
                    <a:lnB>
                      <a:noFill/>
                    </a:lnB>
                    <a:solidFill>
                      <a:srgbClr val="FFD966"/>
                    </a:solidFill>
                  </a:tcPr>
                </a:tc>
                <a:extLst>
                  <a:ext uri="{0D108BD9-81ED-4DB2-BD59-A6C34878D82A}">
                    <a16:rowId xmlns:a16="http://schemas.microsoft.com/office/drawing/2014/main" val="2524994470"/>
                  </a:ext>
                </a:extLst>
              </a:tr>
              <a:tr h="228600">
                <a:tc>
                  <a:txBody>
                    <a:bodyPr/>
                    <a:lstStyle/>
                    <a:p>
                      <a:pPr algn="l" fontAlgn="b"/>
                      <a:r>
                        <a:rPr lang="nl-NL" sz="1400" b="0" i="0" u="none" strike="noStrike" dirty="0">
                          <a:solidFill>
                            <a:srgbClr val="000000"/>
                          </a:solidFill>
                          <a:effectLst/>
                          <a:latin typeface="Bolder Light" panose="00000400000000000000" pitchFamily="2" charset="0"/>
                        </a:rPr>
                        <a:t>4: niks</a:t>
                      </a:r>
                    </a:p>
                  </a:txBody>
                  <a:tcPr marL="9525" marR="9525" marT="9525" marB="0" anchor="b">
                    <a:lnL>
                      <a:noFill/>
                    </a:lnL>
                    <a:lnR>
                      <a:noFill/>
                    </a:lnR>
                    <a:lnT>
                      <a:noFill/>
                    </a:lnT>
                    <a:lnB>
                      <a:noFill/>
                    </a:lnB>
                    <a:solidFill>
                      <a:srgbClr val="FFFF00"/>
                    </a:solidFill>
                  </a:tcPr>
                </a:tc>
                <a:extLst>
                  <a:ext uri="{0D108BD9-81ED-4DB2-BD59-A6C34878D82A}">
                    <a16:rowId xmlns:a16="http://schemas.microsoft.com/office/drawing/2014/main" val="2878155675"/>
                  </a:ext>
                </a:extLst>
              </a:tr>
            </a:tbl>
          </a:graphicData>
        </a:graphic>
      </p:graphicFrame>
      <p:graphicFrame>
        <p:nvGraphicFramePr>
          <p:cNvPr id="16" name="Tabel 15">
            <a:extLst>
              <a:ext uri="{FF2B5EF4-FFF2-40B4-BE49-F238E27FC236}">
                <a16:creationId xmlns:a16="http://schemas.microsoft.com/office/drawing/2014/main" id="{C5C29D13-3013-4600-8431-B65294D1FF87}"/>
              </a:ext>
            </a:extLst>
          </p:cNvPr>
          <p:cNvGraphicFramePr>
            <a:graphicFrameLocks noGrp="1"/>
          </p:cNvGraphicFramePr>
          <p:nvPr/>
        </p:nvGraphicFramePr>
        <p:xfrm>
          <a:off x="1981895" y="4819496"/>
          <a:ext cx="3610049" cy="1731645"/>
        </p:xfrm>
        <a:graphic>
          <a:graphicData uri="http://schemas.openxmlformats.org/drawingml/2006/table">
            <a:tbl>
              <a:tblPr/>
              <a:tblGrid>
                <a:gridCol w="174680">
                  <a:extLst>
                    <a:ext uri="{9D8B030D-6E8A-4147-A177-3AD203B41FA5}">
                      <a16:colId xmlns:a16="http://schemas.microsoft.com/office/drawing/2014/main" val="514652670"/>
                    </a:ext>
                  </a:extLst>
                </a:gridCol>
                <a:gridCol w="3435369">
                  <a:extLst>
                    <a:ext uri="{9D8B030D-6E8A-4147-A177-3AD203B41FA5}">
                      <a16:colId xmlns:a16="http://schemas.microsoft.com/office/drawing/2014/main" val="92276385"/>
                    </a:ext>
                  </a:extLst>
                </a:gridCol>
              </a:tblGrid>
              <a:tr h="190500">
                <a:tc>
                  <a:txBody>
                    <a:bodyPr/>
                    <a:lstStyle/>
                    <a:p>
                      <a:pPr algn="r" fontAlgn="b"/>
                      <a:r>
                        <a:rPr lang="nl-NL" sz="1200" b="0" i="0" u="none" strike="noStrike">
                          <a:solidFill>
                            <a:srgbClr val="000000"/>
                          </a:solidFill>
                          <a:effectLst/>
                          <a:latin typeface="Bolder Light" panose="00000400000000000000" pitchFamily="2" charset="0"/>
                        </a:rPr>
                        <a:t>1</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nl-NL" sz="1200" b="0" i="0" u="none" strike="noStrike">
                          <a:solidFill>
                            <a:srgbClr val="000000"/>
                          </a:solidFill>
                          <a:effectLst/>
                          <a:latin typeface="Bolder Light" panose="00000400000000000000" pitchFamily="2" charset="0"/>
                        </a:rPr>
                        <a:t>alleen nachtopvang</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85325794"/>
                  </a:ext>
                </a:extLst>
              </a:tr>
              <a:tr h="190500">
                <a:tc>
                  <a:txBody>
                    <a:bodyPr/>
                    <a:lstStyle/>
                    <a:p>
                      <a:pPr algn="r" fontAlgn="b"/>
                      <a:r>
                        <a:rPr lang="nl-NL" sz="1200" b="0" i="0" u="none" strike="noStrike">
                          <a:solidFill>
                            <a:srgbClr val="000000"/>
                          </a:solidFill>
                          <a:effectLst/>
                          <a:latin typeface="Bolder Light" panose="00000400000000000000" pitchFamily="2" charset="0"/>
                        </a:rPr>
                        <a:t>2</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US" sz="1200" b="0" i="0" u="none" strike="noStrike" dirty="0">
                          <a:solidFill>
                            <a:srgbClr val="000000"/>
                          </a:solidFill>
                          <a:effectLst/>
                          <a:latin typeface="Bolder Light" panose="00000400000000000000" pitchFamily="2" charset="0"/>
                        </a:rPr>
                        <a:t>instroom in NO mét indicatie</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16843408"/>
                  </a:ext>
                </a:extLst>
              </a:tr>
              <a:tr h="190500">
                <a:tc>
                  <a:txBody>
                    <a:bodyPr/>
                    <a:lstStyle/>
                    <a:p>
                      <a:pPr algn="r" fontAlgn="b"/>
                      <a:r>
                        <a:rPr lang="nl-NL" sz="1200" b="0" i="0" u="none" strike="noStrike">
                          <a:solidFill>
                            <a:srgbClr val="000000"/>
                          </a:solidFill>
                          <a:effectLst/>
                          <a:latin typeface="Bolder Light" panose="00000400000000000000" pitchFamily="2" charset="0"/>
                        </a:rPr>
                        <a:t>3</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0" i="0" u="none" strike="noStrike" dirty="0">
                          <a:solidFill>
                            <a:srgbClr val="000000"/>
                          </a:solidFill>
                          <a:effectLst/>
                          <a:latin typeface="Bolder Light" panose="00000400000000000000" pitchFamily="2" charset="0"/>
                        </a:rPr>
                        <a:t>mensen met indicatie en korte verblijfsduur in NO</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026796784"/>
                  </a:ext>
                </a:extLst>
              </a:tr>
              <a:tr h="190500">
                <a:tc>
                  <a:txBody>
                    <a:bodyPr/>
                    <a:lstStyle/>
                    <a:p>
                      <a:pPr algn="r" fontAlgn="b"/>
                      <a:r>
                        <a:rPr lang="nl-NL" sz="1200" b="0" i="0" u="none" strike="noStrike">
                          <a:solidFill>
                            <a:srgbClr val="000000"/>
                          </a:solidFill>
                          <a:effectLst/>
                          <a:latin typeface="Bolder Light" panose="00000400000000000000" pitchFamily="2" charset="0"/>
                        </a:rPr>
                        <a:t>4</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0" i="0" u="none" strike="noStrike">
                          <a:solidFill>
                            <a:srgbClr val="000000"/>
                          </a:solidFill>
                          <a:effectLst/>
                          <a:latin typeface="Bolder Light" panose="00000400000000000000" pitchFamily="2" charset="0"/>
                        </a:rPr>
                        <a:t>mensen met indicatie en lang verblijf in NO</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681330227"/>
                  </a:ext>
                </a:extLst>
              </a:tr>
              <a:tr h="190500">
                <a:tc>
                  <a:txBody>
                    <a:bodyPr/>
                    <a:lstStyle/>
                    <a:p>
                      <a:pPr algn="r" fontAlgn="b"/>
                      <a:r>
                        <a:rPr lang="nl-NL" sz="1200" b="0" i="0" u="none" strike="noStrike">
                          <a:solidFill>
                            <a:srgbClr val="000000"/>
                          </a:solidFill>
                          <a:effectLst/>
                          <a:latin typeface="Bolder Light" panose="00000400000000000000" pitchFamily="2" charset="0"/>
                        </a:rPr>
                        <a:t>5</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0" i="0" u="none" strike="noStrike" dirty="0">
                          <a:solidFill>
                            <a:srgbClr val="000000"/>
                          </a:solidFill>
                          <a:effectLst/>
                          <a:latin typeface="Bolder Light" panose="00000400000000000000" pitchFamily="2" charset="0"/>
                        </a:rPr>
                        <a:t>geen zorg na NO, alleen tijdens NO</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199881932"/>
                  </a:ext>
                </a:extLst>
              </a:tr>
              <a:tr h="190500">
                <a:tc>
                  <a:txBody>
                    <a:bodyPr/>
                    <a:lstStyle/>
                    <a:p>
                      <a:pPr algn="r" fontAlgn="b"/>
                      <a:r>
                        <a:rPr lang="nl-NL" sz="1200" b="0" i="0" u="none" strike="noStrike">
                          <a:solidFill>
                            <a:srgbClr val="000000"/>
                          </a:solidFill>
                          <a:effectLst/>
                          <a:latin typeface="Bolder Light" panose="00000400000000000000" pitchFamily="2" charset="0"/>
                        </a:rPr>
                        <a:t>6</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0" i="0" u="none" strike="noStrike">
                          <a:solidFill>
                            <a:srgbClr val="000000"/>
                          </a:solidFill>
                          <a:effectLst/>
                          <a:latin typeface="Bolder Light" panose="00000400000000000000" pitchFamily="2" charset="0"/>
                        </a:rPr>
                        <a:t>indicatie altijd na NO</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783479205"/>
                  </a:ext>
                </a:extLst>
              </a:tr>
              <a:tr h="190500">
                <a:tc>
                  <a:txBody>
                    <a:bodyPr/>
                    <a:lstStyle/>
                    <a:p>
                      <a:pPr algn="r" fontAlgn="b"/>
                      <a:r>
                        <a:rPr lang="nl-NL" sz="1200" b="1" i="0" u="none" strike="noStrike">
                          <a:solidFill>
                            <a:srgbClr val="000000"/>
                          </a:solidFill>
                          <a:effectLst/>
                          <a:latin typeface="Bolder Light" panose="00000400000000000000" pitchFamily="2" charset="0"/>
                        </a:rPr>
                        <a:t>7</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1" i="0" u="none" strike="noStrike">
                          <a:solidFill>
                            <a:srgbClr val="000000"/>
                          </a:solidFill>
                          <a:effectLst/>
                          <a:latin typeface="Bolder Light" panose="00000400000000000000" pitchFamily="2" charset="0"/>
                        </a:rPr>
                        <a:t>wenselijke beeld</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10362413"/>
                  </a:ext>
                </a:extLst>
              </a:tr>
              <a:tr h="190500">
                <a:tc>
                  <a:txBody>
                    <a:bodyPr/>
                    <a:lstStyle/>
                    <a:p>
                      <a:pPr algn="r" fontAlgn="b"/>
                      <a:r>
                        <a:rPr lang="nl-NL" sz="1200" b="0" i="0" u="none" strike="noStrike">
                          <a:solidFill>
                            <a:srgbClr val="000000"/>
                          </a:solidFill>
                          <a:effectLst/>
                          <a:latin typeface="Bolder Light" panose="00000400000000000000" pitchFamily="2" charset="0"/>
                        </a:rPr>
                        <a:t>8</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nl-NL" sz="1200" b="0" i="0" u="none" strike="noStrike">
                          <a:solidFill>
                            <a:srgbClr val="000000"/>
                          </a:solidFill>
                          <a:effectLst/>
                          <a:latin typeface="Bolder Light" panose="00000400000000000000" pitchFamily="2" charset="0"/>
                        </a:rPr>
                        <a:t>wenselijke beeld met herindicatie</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129356319"/>
                  </a:ext>
                </a:extLst>
              </a:tr>
              <a:tr h="190500">
                <a:tc>
                  <a:txBody>
                    <a:bodyPr/>
                    <a:lstStyle/>
                    <a:p>
                      <a:pPr algn="r" fontAlgn="b"/>
                      <a:r>
                        <a:rPr lang="nl-NL" sz="1200" b="0" i="0" u="none" strike="noStrike">
                          <a:solidFill>
                            <a:srgbClr val="000000"/>
                          </a:solidFill>
                          <a:effectLst/>
                          <a:latin typeface="Bolder Light" panose="00000400000000000000" pitchFamily="2" charset="0"/>
                        </a:rPr>
                        <a:t>9</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nl-NL" sz="1200" b="0" i="0" u="none" strike="noStrike" dirty="0">
                          <a:solidFill>
                            <a:srgbClr val="000000"/>
                          </a:solidFill>
                          <a:effectLst/>
                          <a:latin typeface="Bolder Light" panose="00000400000000000000" pitchFamily="2" charset="0"/>
                        </a:rPr>
                        <a:t>ratjetoe</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7253140"/>
                  </a:ext>
                </a:extLst>
              </a:tr>
            </a:tbl>
          </a:graphicData>
        </a:graphic>
      </p:graphicFrame>
      <p:cxnSp>
        <p:nvCxnSpPr>
          <p:cNvPr id="13" name="Rechte verbindingslijn met pijl 12">
            <a:extLst>
              <a:ext uri="{FF2B5EF4-FFF2-40B4-BE49-F238E27FC236}">
                <a16:creationId xmlns:a16="http://schemas.microsoft.com/office/drawing/2014/main" id="{C9F97E6F-4F27-460E-AD16-BC75DF2E1445}"/>
              </a:ext>
            </a:extLst>
          </p:cNvPr>
          <p:cNvCxnSpPr>
            <a:cxnSpLocks/>
          </p:cNvCxnSpPr>
          <p:nvPr/>
        </p:nvCxnSpPr>
        <p:spPr>
          <a:xfrm flipV="1">
            <a:off x="3287688" y="4709628"/>
            <a:ext cx="6394901" cy="1383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151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a:extLst>
              <a:ext uri="{FF2B5EF4-FFF2-40B4-BE49-F238E27FC236}">
                <a16:creationId xmlns:a16="http://schemas.microsoft.com/office/drawing/2014/main" id="{1E63B79C-0238-4D76-9340-9CB6230AB8AB}"/>
              </a:ext>
            </a:extLst>
          </p:cNvPr>
          <p:cNvSpPr>
            <a:spLocks noGrp="1"/>
          </p:cNvSpPr>
          <p:nvPr>
            <p:ph type="ctrTitle"/>
          </p:nvPr>
        </p:nvSpPr>
        <p:spPr>
          <a:xfrm>
            <a:off x="323454" y="352892"/>
            <a:ext cx="11533584" cy="1915909"/>
          </a:xfrm>
        </p:spPr>
        <p:txBody>
          <a:bodyPr/>
          <a:lstStyle/>
          <a:p>
            <a:r>
              <a:rPr lang="nl-NL" dirty="0"/>
              <a:t>Bedankt</a:t>
            </a:r>
            <a:br>
              <a:rPr lang="nl-NL" dirty="0"/>
            </a:br>
            <a:r>
              <a:rPr lang="nl-NL" dirty="0">
                <a:latin typeface="Bolder Light" panose="00000400000000000000" pitchFamily="2" charset="0"/>
              </a:rPr>
              <a:t>voor uw aandacht.</a:t>
            </a:r>
          </a:p>
        </p:txBody>
      </p:sp>
      <p:sp>
        <p:nvSpPr>
          <p:cNvPr id="16" name="Ondertitel 15">
            <a:extLst>
              <a:ext uri="{FF2B5EF4-FFF2-40B4-BE49-F238E27FC236}">
                <a16:creationId xmlns:a16="http://schemas.microsoft.com/office/drawing/2014/main" id="{4B347FDD-27D9-4DAA-99A7-DB1A5D7FCFDD}"/>
              </a:ext>
            </a:extLst>
          </p:cNvPr>
          <p:cNvSpPr>
            <a:spLocks noGrp="1"/>
          </p:cNvSpPr>
          <p:nvPr>
            <p:ph type="subTitle" idx="1"/>
          </p:nvPr>
        </p:nvSpPr>
        <p:spPr/>
        <p:txBody>
          <a:bodyPr/>
          <a:lstStyle/>
          <a:p>
            <a:r>
              <a:rPr lang="nl-NL" dirty="0"/>
              <a:t>Eva Mandos.</a:t>
            </a:r>
          </a:p>
        </p:txBody>
      </p:sp>
      <p:sp>
        <p:nvSpPr>
          <p:cNvPr id="17" name="Tijdelijke aanduiding voor tekst 16">
            <a:extLst>
              <a:ext uri="{FF2B5EF4-FFF2-40B4-BE49-F238E27FC236}">
                <a16:creationId xmlns:a16="http://schemas.microsoft.com/office/drawing/2014/main" id="{FE66CB2D-EBF5-4A2D-8F19-399757119211}"/>
              </a:ext>
            </a:extLst>
          </p:cNvPr>
          <p:cNvSpPr>
            <a:spLocks noGrp="1"/>
          </p:cNvSpPr>
          <p:nvPr>
            <p:ph type="body" sz="quarter" idx="10"/>
          </p:nvPr>
        </p:nvSpPr>
        <p:spPr/>
        <p:txBody>
          <a:bodyPr/>
          <a:lstStyle/>
          <a:p>
            <a:r>
              <a:rPr lang="nl-NL" dirty="0"/>
              <a:t>Onderzoeker.</a:t>
            </a:r>
          </a:p>
        </p:txBody>
      </p:sp>
      <p:sp>
        <p:nvSpPr>
          <p:cNvPr id="18" name="Tijdelijke aanduiding voor tekst 17">
            <a:extLst>
              <a:ext uri="{FF2B5EF4-FFF2-40B4-BE49-F238E27FC236}">
                <a16:creationId xmlns:a16="http://schemas.microsoft.com/office/drawing/2014/main" id="{4AF1473B-FA1C-4BD2-A1B2-850955AC7641}"/>
              </a:ext>
            </a:extLst>
          </p:cNvPr>
          <p:cNvSpPr>
            <a:spLocks noGrp="1"/>
          </p:cNvSpPr>
          <p:nvPr>
            <p:ph type="body" sz="quarter" idx="11"/>
          </p:nvPr>
        </p:nvSpPr>
        <p:spPr/>
        <p:txBody>
          <a:bodyPr/>
          <a:lstStyle/>
          <a:p>
            <a:r>
              <a:rPr lang="nl-NL" dirty="0"/>
              <a:t>06-57784993 | amoraisandrade@cvd.nl</a:t>
            </a:r>
          </a:p>
        </p:txBody>
      </p:sp>
      <p:pic>
        <p:nvPicPr>
          <p:cNvPr id="3" name="Afbeelding 2" descr="Afbeelding met binnen, muur, bed, vloer&#10;&#10;Automatisch gegenereerde beschrijving">
            <a:extLst>
              <a:ext uri="{FF2B5EF4-FFF2-40B4-BE49-F238E27FC236}">
                <a16:creationId xmlns:a16="http://schemas.microsoft.com/office/drawing/2014/main" id="{6145565D-2C95-4B79-86D6-A64483A91B77}"/>
              </a:ext>
            </a:extLst>
          </p:cNvPr>
          <p:cNvPicPr>
            <a:picLocks noChangeAspect="1"/>
          </p:cNvPicPr>
          <p:nvPr/>
        </p:nvPicPr>
        <p:blipFill>
          <a:blip r:embed="rId2"/>
          <a:stretch>
            <a:fillRect/>
          </a:stretch>
        </p:blipFill>
        <p:spPr>
          <a:xfrm>
            <a:off x="7464152" y="2105056"/>
            <a:ext cx="4320480" cy="3240360"/>
          </a:xfrm>
          <a:prstGeom prst="rect">
            <a:avLst/>
          </a:prstGeom>
        </p:spPr>
      </p:pic>
      <p:sp>
        <p:nvSpPr>
          <p:cNvPr id="8" name="Tekstvak 7">
            <a:extLst>
              <a:ext uri="{FF2B5EF4-FFF2-40B4-BE49-F238E27FC236}">
                <a16:creationId xmlns:a16="http://schemas.microsoft.com/office/drawing/2014/main" id="{D818F5C0-3874-4825-BB3E-D14DBE1D46EB}"/>
              </a:ext>
            </a:extLst>
          </p:cNvPr>
          <p:cNvSpPr txBox="1"/>
          <p:nvPr/>
        </p:nvSpPr>
        <p:spPr>
          <a:xfrm>
            <a:off x="695400" y="3171674"/>
            <a:ext cx="622433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1" i="0" u="none" strike="noStrike" kern="1200" cap="none" spc="0" normalizeH="0" baseline="0" noProof="0" dirty="0">
                <a:ln>
                  <a:noFill/>
                </a:ln>
                <a:solidFill>
                  <a:prstClr val="black"/>
                </a:solidFill>
                <a:effectLst/>
                <a:uLnTx/>
                <a:uFillTx/>
                <a:latin typeface="Bolder"/>
                <a:ea typeface="+mn-ea"/>
                <a:cs typeface="+mn-cs"/>
              </a:rPr>
              <a:t>Ailine Morais Andrada.</a:t>
            </a:r>
          </a:p>
        </p:txBody>
      </p:sp>
      <p:sp>
        <p:nvSpPr>
          <p:cNvPr id="11" name="Tijdelijke aanduiding voor tekst 16">
            <a:extLst>
              <a:ext uri="{FF2B5EF4-FFF2-40B4-BE49-F238E27FC236}">
                <a16:creationId xmlns:a16="http://schemas.microsoft.com/office/drawing/2014/main" id="{59D3AE80-1BDE-47F6-9229-C5423F464F25}"/>
              </a:ext>
            </a:extLst>
          </p:cNvPr>
          <p:cNvSpPr txBox="1">
            <a:spLocks/>
          </p:cNvSpPr>
          <p:nvPr/>
        </p:nvSpPr>
        <p:spPr>
          <a:xfrm>
            <a:off x="772061" y="3540803"/>
            <a:ext cx="5040313" cy="240579"/>
          </a:xfrm>
          <a:prstGeom prst="rect">
            <a:avLst/>
          </a:prstGeom>
          <a:noFill/>
        </p:spPr>
        <p:txBody>
          <a:bodyPr vert="horz" wrap="square" lIns="0" tIns="0" rIns="0" bIns="0" rtlCol="0">
            <a:spAutoFit/>
          </a:bodyPr>
          <a:lstStyle>
            <a:lvl1pPr marL="0" indent="0" algn="l" defTabSz="914400" rtl="0" eaLnBrk="1" latinLnBrk="0" hangingPunct="1">
              <a:lnSpc>
                <a:spcPct val="105000"/>
              </a:lnSpc>
              <a:spcBef>
                <a:spcPts val="300"/>
              </a:spcBef>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105000"/>
              </a:lnSpc>
              <a:spcBef>
                <a:spcPts val="300"/>
              </a:spcBef>
              <a:buSzPct val="80000"/>
              <a:buFont typeface="Wingdings" panose="05000000000000000000" pitchFamily="2" charset="2"/>
              <a:buNone/>
              <a:defRPr sz="1600" kern="1200">
                <a:solidFill>
                  <a:schemeClr val="tx1"/>
                </a:solidFill>
                <a:latin typeface="+mn-lt"/>
                <a:ea typeface="+mn-ea"/>
                <a:cs typeface="+mn-cs"/>
              </a:defRPr>
            </a:lvl2pPr>
            <a:lvl3pPr marL="223838" indent="-223838"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3pPr>
            <a:lvl4pPr marL="412750" indent="-180975"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4pPr>
            <a:lvl5pPr marL="0" indent="0" algn="l" defTabSz="914400" rtl="0" eaLnBrk="1" latinLnBrk="0" hangingPunct="1">
              <a:lnSpc>
                <a:spcPct val="105000"/>
              </a:lnSpc>
              <a:spcBef>
                <a:spcPts val="300"/>
              </a:spcBef>
              <a:buFont typeface="Arial" panose="020B0604020202020204" pitchFamily="34" charset="0"/>
              <a:buNone/>
              <a:defRPr sz="2000" b="1" kern="1200">
                <a:solidFill>
                  <a:schemeClr val="bg2"/>
                </a:solidFill>
                <a:latin typeface="+mn-lt"/>
                <a:ea typeface="+mn-ea"/>
                <a:cs typeface="+mn-cs"/>
              </a:defRPr>
            </a:lvl5pPr>
            <a:lvl6pPr marL="361950" indent="-361950" algn="l" defTabSz="914400" rtl="0" eaLnBrk="1" latinLnBrk="0" hangingPunct="1">
              <a:lnSpc>
                <a:spcPct val="105000"/>
              </a:lnSpc>
              <a:spcBef>
                <a:spcPts val="300"/>
              </a:spcBef>
              <a:buFont typeface="+mj-lt"/>
              <a:buAutoNum type="arabicPeriod"/>
              <a:defRPr sz="1600" kern="1200">
                <a:solidFill>
                  <a:schemeClr val="tx1"/>
                </a:solidFill>
                <a:latin typeface="+mn-lt"/>
                <a:ea typeface="+mn-ea"/>
                <a:cs typeface="+mn-cs"/>
              </a:defRPr>
            </a:lvl6pPr>
            <a:lvl7pPr marL="717550" indent="-355600" algn="l" defTabSz="914400" rtl="0" eaLnBrk="1" latinLnBrk="0" hangingPunct="1">
              <a:lnSpc>
                <a:spcPct val="105000"/>
              </a:lnSpc>
              <a:spcBef>
                <a:spcPts val="300"/>
              </a:spcBef>
              <a:buFont typeface="+mj-lt"/>
              <a:buAutoNum type="alphaLcPeriod"/>
              <a:defRPr sz="1600" kern="1200">
                <a:solidFill>
                  <a:schemeClr val="tx1"/>
                </a:solidFill>
                <a:latin typeface="+mn-lt"/>
                <a:ea typeface="+mn-ea"/>
                <a:cs typeface="+mn-cs"/>
              </a:defRPr>
            </a:lvl7pPr>
            <a:lvl8pPr marL="0" indent="0" algn="l" defTabSz="914400" rtl="0" eaLnBrk="1" latinLnBrk="0" hangingPunct="1">
              <a:lnSpc>
                <a:spcPct val="105000"/>
              </a:lnSpc>
              <a:spcBef>
                <a:spcPts val="300"/>
              </a:spcBef>
              <a:buFont typeface="Arial" panose="020B0604020202020204" pitchFamily="34" charset="0"/>
              <a:buNone/>
              <a:defRPr sz="2000" i="1" kern="1200">
                <a:solidFill>
                  <a:schemeClr val="tx1"/>
                </a:solidFill>
                <a:latin typeface="+mn-lt"/>
                <a:ea typeface="+mn-ea"/>
                <a:cs typeface="+mn-cs"/>
              </a:defRPr>
            </a:lvl8pPr>
            <a:lvl9pPr marL="0" indent="0" algn="l" defTabSz="914400" rtl="0" eaLnBrk="1" latinLnBrk="0" hangingPunct="1">
              <a:lnSpc>
                <a:spcPct val="105000"/>
              </a:lnSpc>
              <a:spcBef>
                <a:spcPts val="300"/>
              </a:spcBef>
              <a:buFont typeface="Arial" panose="020B0604020202020204" pitchFamily="34" charset="0"/>
              <a:buNone/>
              <a:defRPr sz="1200" kern="1200">
                <a:solidFill>
                  <a:schemeClr val="tx1"/>
                </a:solidFill>
                <a:latin typeface="+mn-lt"/>
                <a:ea typeface="+mn-ea"/>
                <a:cs typeface="+mn-cs"/>
              </a:defRPr>
            </a:lvl9pPr>
          </a:lstStyle>
          <a:p>
            <a:pPr marL="0" marR="0" lvl="0" indent="0" algn="l" defTabSz="914400" rtl="0" eaLnBrk="1" fontAlgn="auto" latinLnBrk="0" hangingPunct="1">
              <a:lnSpc>
                <a:spcPct val="105000"/>
              </a:lnSpc>
              <a:spcBef>
                <a:spcPts val="300"/>
              </a:spcBef>
              <a:spcAft>
                <a:spcPts val="0"/>
              </a:spcAft>
              <a:buClrTx/>
              <a:buSzTx/>
              <a:buFont typeface="Arial" panose="020B0604020202020204" pitchFamily="34" charset="0"/>
              <a:buNone/>
              <a:tabLst/>
              <a:defRPr/>
            </a:pPr>
            <a:r>
              <a:rPr kumimoji="0" lang="nl-NL" sz="1600" b="0" i="0" u="none" strike="noStrike" kern="1200" cap="none" spc="0" normalizeH="0" baseline="0" noProof="0" dirty="0">
                <a:ln>
                  <a:noFill/>
                </a:ln>
                <a:solidFill>
                  <a:prstClr val="black"/>
                </a:solidFill>
                <a:effectLst/>
                <a:uLnTx/>
                <a:uFillTx/>
                <a:latin typeface="Bolder"/>
                <a:ea typeface="+mn-ea"/>
                <a:cs typeface="+mn-cs"/>
              </a:rPr>
              <a:t>Teamleider CVD.</a:t>
            </a:r>
          </a:p>
        </p:txBody>
      </p:sp>
      <p:sp>
        <p:nvSpPr>
          <p:cNvPr id="12" name="Tijdelijke aanduiding voor tekst 17">
            <a:extLst>
              <a:ext uri="{FF2B5EF4-FFF2-40B4-BE49-F238E27FC236}">
                <a16:creationId xmlns:a16="http://schemas.microsoft.com/office/drawing/2014/main" id="{32E4314C-451A-4F02-82B2-6CC54CFB098F}"/>
              </a:ext>
            </a:extLst>
          </p:cNvPr>
          <p:cNvSpPr txBox="1">
            <a:spLocks/>
          </p:cNvSpPr>
          <p:nvPr/>
        </p:nvSpPr>
        <p:spPr>
          <a:xfrm>
            <a:off x="772060" y="3843490"/>
            <a:ext cx="5040313" cy="240579"/>
          </a:xfrm>
          <a:prstGeom prst="rect">
            <a:avLst/>
          </a:prstGeom>
          <a:noFill/>
        </p:spPr>
        <p:txBody>
          <a:bodyPr vert="horz" wrap="square" lIns="0" tIns="0" rIns="0" bIns="0" rtlCol="0">
            <a:spAutoFit/>
          </a:bodyPr>
          <a:lstStyle>
            <a:lvl1pPr marL="0" indent="0" algn="l" defTabSz="914400" rtl="0" eaLnBrk="1" latinLnBrk="0" hangingPunct="1">
              <a:lnSpc>
                <a:spcPct val="105000"/>
              </a:lnSpc>
              <a:spcBef>
                <a:spcPts val="300"/>
              </a:spcBef>
              <a:buFont typeface="Arial" panose="020B0604020202020204" pitchFamily="34" charset="0"/>
              <a:buNone/>
              <a:defRPr sz="1600" kern="1200">
                <a:solidFill>
                  <a:schemeClr val="tx1"/>
                </a:solidFill>
                <a:latin typeface="+mn-lt"/>
                <a:ea typeface="+mn-ea"/>
                <a:cs typeface="+mn-cs"/>
              </a:defRPr>
            </a:lvl1pPr>
            <a:lvl2pPr marL="0" indent="0" algn="l" defTabSz="914400" rtl="0" eaLnBrk="1" latinLnBrk="0" hangingPunct="1">
              <a:lnSpc>
                <a:spcPct val="105000"/>
              </a:lnSpc>
              <a:spcBef>
                <a:spcPts val="300"/>
              </a:spcBef>
              <a:buSzPct val="80000"/>
              <a:buFont typeface="Wingdings" panose="05000000000000000000" pitchFamily="2" charset="2"/>
              <a:buNone/>
              <a:defRPr sz="1600" kern="1200">
                <a:solidFill>
                  <a:schemeClr val="tx1"/>
                </a:solidFill>
                <a:latin typeface="+mn-lt"/>
                <a:ea typeface="+mn-ea"/>
                <a:cs typeface="+mn-cs"/>
              </a:defRPr>
            </a:lvl2pPr>
            <a:lvl3pPr marL="223838" indent="-223838"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3pPr>
            <a:lvl4pPr marL="412750" indent="-180975"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4pPr>
            <a:lvl5pPr marL="0" indent="0" algn="l" defTabSz="914400" rtl="0" eaLnBrk="1" latinLnBrk="0" hangingPunct="1">
              <a:lnSpc>
                <a:spcPct val="105000"/>
              </a:lnSpc>
              <a:spcBef>
                <a:spcPts val="300"/>
              </a:spcBef>
              <a:buFont typeface="Arial" panose="020B0604020202020204" pitchFamily="34" charset="0"/>
              <a:buNone/>
              <a:defRPr sz="2000" b="1" kern="1200">
                <a:solidFill>
                  <a:schemeClr val="bg2"/>
                </a:solidFill>
                <a:latin typeface="+mn-lt"/>
                <a:ea typeface="+mn-ea"/>
                <a:cs typeface="+mn-cs"/>
              </a:defRPr>
            </a:lvl5pPr>
            <a:lvl6pPr marL="361950" indent="-361950" algn="l" defTabSz="914400" rtl="0" eaLnBrk="1" latinLnBrk="0" hangingPunct="1">
              <a:lnSpc>
                <a:spcPct val="105000"/>
              </a:lnSpc>
              <a:spcBef>
                <a:spcPts val="300"/>
              </a:spcBef>
              <a:buFont typeface="+mj-lt"/>
              <a:buAutoNum type="arabicPeriod"/>
              <a:defRPr sz="1600" kern="1200">
                <a:solidFill>
                  <a:schemeClr val="tx1"/>
                </a:solidFill>
                <a:latin typeface="+mn-lt"/>
                <a:ea typeface="+mn-ea"/>
                <a:cs typeface="+mn-cs"/>
              </a:defRPr>
            </a:lvl6pPr>
            <a:lvl7pPr marL="717550" indent="-355600" algn="l" defTabSz="914400" rtl="0" eaLnBrk="1" latinLnBrk="0" hangingPunct="1">
              <a:lnSpc>
                <a:spcPct val="105000"/>
              </a:lnSpc>
              <a:spcBef>
                <a:spcPts val="300"/>
              </a:spcBef>
              <a:buFont typeface="+mj-lt"/>
              <a:buAutoNum type="alphaLcPeriod"/>
              <a:defRPr sz="1600" kern="1200">
                <a:solidFill>
                  <a:schemeClr val="tx1"/>
                </a:solidFill>
                <a:latin typeface="+mn-lt"/>
                <a:ea typeface="+mn-ea"/>
                <a:cs typeface="+mn-cs"/>
              </a:defRPr>
            </a:lvl7pPr>
            <a:lvl8pPr marL="0" indent="0" algn="l" defTabSz="914400" rtl="0" eaLnBrk="1" latinLnBrk="0" hangingPunct="1">
              <a:lnSpc>
                <a:spcPct val="105000"/>
              </a:lnSpc>
              <a:spcBef>
                <a:spcPts val="300"/>
              </a:spcBef>
              <a:buFont typeface="Arial" panose="020B0604020202020204" pitchFamily="34" charset="0"/>
              <a:buNone/>
              <a:defRPr sz="2000" i="1" kern="1200">
                <a:solidFill>
                  <a:schemeClr val="tx1"/>
                </a:solidFill>
                <a:latin typeface="+mn-lt"/>
                <a:ea typeface="+mn-ea"/>
                <a:cs typeface="+mn-cs"/>
              </a:defRPr>
            </a:lvl8pPr>
            <a:lvl9pPr marL="0" indent="0" algn="l" defTabSz="914400" rtl="0" eaLnBrk="1" latinLnBrk="0" hangingPunct="1">
              <a:lnSpc>
                <a:spcPct val="105000"/>
              </a:lnSpc>
              <a:spcBef>
                <a:spcPts val="300"/>
              </a:spcBef>
              <a:buFont typeface="Arial" panose="020B0604020202020204" pitchFamily="34" charset="0"/>
              <a:buNone/>
              <a:defRPr sz="1200" kern="1200">
                <a:solidFill>
                  <a:schemeClr val="tx1"/>
                </a:solidFill>
                <a:latin typeface="+mn-lt"/>
                <a:ea typeface="+mn-ea"/>
                <a:cs typeface="+mn-cs"/>
              </a:defRPr>
            </a:lvl9pPr>
          </a:lstStyle>
          <a:p>
            <a:pPr marL="0" marR="0" lvl="0" indent="0" algn="l" defTabSz="914400" rtl="0" eaLnBrk="1" fontAlgn="auto" latinLnBrk="0" hangingPunct="1">
              <a:lnSpc>
                <a:spcPct val="105000"/>
              </a:lnSpc>
              <a:spcBef>
                <a:spcPts val="300"/>
              </a:spcBef>
              <a:spcAft>
                <a:spcPts val="0"/>
              </a:spcAft>
              <a:buClrTx/>
              <a:buSzTx/>
              <a:buFont typeface="Arial" panose="020B0604020202020204" pitchFamily="34" charset="0"/>
              <a:buNone/>
              <a:tabLst/>
              <a:defRPr/>
            </a:pPr>
            <a:r>
              <a:rPr kumimoji="0" lang="nl-NL" sz="1600" b="0" i="0" u="none" strike="noStrike" kern="1200" cap="none" spc="0" normalizeH="0" baseline="0" noProof="0">
                <a:ln>
                  <a:noFill/>
                </a:ln>
                <a:solidFill>
                  <a:prstClr val="black"/>
                </a:solidFill>
                <a:effectLst/>
                <a:uLnTx/>
                <a:uFillTx/>
                <a:latin typeface="Bolder"/>
                <a:ea typeface="+mn-ea"/>
                <a:cs typeface="+mn-cs"/>
              </a:rPr>
              <a:t>06-108133521 | me.mandos@rotterdam.nl.</a:t>
            </a:r>
            <a:endParaRPr kumimoji="0" lang="nl-NL" sz="1600" b="0" i="0" u="none" strike="noStrike" kern="1200" cap="none" spc="0" normalizeH="0" baseline="0" noProof="0" dirty="0">
              <a:ln>
                <a:noFill/>
              </a:ln>
              <a:solidFill>
                <a:prstClr val="black"/>
              </a:solidFill>
              <a:effectLst/>
              <a:uLnTx/>
              <a:uFillTx/>
              <a:latin typeface="Bolder"/>
              <a:ea typeface="+mn-ea"/>
              <a:cs typeface="+mn-cs"/>
            </a:endParaRPr>
          </a:p>
        </p:txBody>
      </p:sp>
    </p:spTree>
    <p:extLst>
      <p:ext uri="{BB962C8B-B14F-4D97-AF65-F5344CB8AC3E}">
        <p14:creationId xmlns:p14="http://schemas.microsoft.com/office/powerpoint/2010/main" val="12590428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230FCA4-21ED-40B3-933C-96D1AEE6E117}"/>
              </a:ext>
            </a:extLst>
          </p:cNvPr>
          <p:cNvSpPr>
            <a:spLocks noGrp="1"/>
          </p:cNvSpPr>
          <p:nvPr>
            <p:ph type="title"/>
          </p:nvPr>
        </p:nvSpPr>
        <p:spPr>
          <a:xfrm>
            <a:off x="480000" y="108000"/>
            <a:ext cx="11284200" cy="1215000"/>
          </a:xfrm>
        </p:spPr>
        <p:txBody>
          <a:bodyPr anchor="ctr">
            <a:normAutofit/>
          </a:bodyPr>
          <a:lstStyle/>
          <a:p>
            <a:r>
              <a:rPr lang="nl-NL" b="1" dirty="0"/>
              <a:t>De opvang voor mensen die dakloos zijn in Utrecht</a:t>
            </a:r>
            <a:endParaRPr lang="nl-NL" dirty="0"/>
          </a:p>
        </p:txBody>
      </p:sp>
      <p:pic>
        <p:nvPicPr>
          <p:cNvPr id="6" name="Picture 2" descr="Afbeelding kan het volgende bevatten: binnen">
            <a:extLst>
              <a:ext uri="{FF2B5EF4-FFF2-40B4-BE49-F238E27FC236}">
                <a16:creationId xmlns:a16="http://schemas.microsoft.com/office/drawing/2014/main" id="{98535858-666B-4144-80BF-4348F69F91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532" r="2" b="22957"/>
          <a:stretch/>
        </p:blipFill>
        <p:spPr bwMode="auto">
          <a:xfrm>
            <a:off x="482374" y="1557000"/>
            <a:ext cx="11328626" cy="4351339"/>
          </a:xfrm>
          <a:prstGeom prst="rect">
            <a:avLst/>
          </a:prstGeom>
          <a:solidFill>
            <a:srgbClr val="FFFFFF"/>
          </a:solidFill>
        </p:spPr>
      </p:pic>
      <p:sp>
        <p:nvSpPr>
          <p:cNvPr id="8" name="object 20">
            <a:extLst>
              <a:ext uri="{FF2B5EF4-FFF2-40B4-BE49-F238E27FC236}">
                <a16:creationId xmlns:a16="http://schemas.microsoft.com/office/drawing/2014/main" id="{6B7E2B49-1AB4-4E50-A56D-FA20548C7F27}"/>
              </a:ext>
            </a:extLst>
          </p:cNvPr>
          <p:cNvSpPr/>
          <p:nvPr/>
        </p:nvSpPr>
        <p:spPr>
          <a:xfrm>
            <a:off x="8472264" y="4330220"/>
            <a:ext cx="3338736" cy="1835084"/>
          </a:xfrm>
          <a:custGeom>
            <a:avLst/>
            <a:gdLst/>
            <a:ahLst/>
            <a:cxnLst/>
            <a:rect l="l" t="t" r="r" b="b"/>
            <a:pathLst>
              <a:path w="6282690" h="2513329">
                <a:moveTo>
                  <a:pt x="0" y="0"/>
                </a:moveTo>
                <a:lnTo>
                  <a:pt x="0" y="2513012"/>
                </a:lnTo>
                <a:lnTo>
                  <a:pt x="6282531" y="2198885"/>
                </a:lnTo>
                <a:lnTo>
                  <a:pt x="6282531" y="314126"/>
                </a:lnTo>
                <a:lnTo>
                  <a:pt x="0" y="0"/>
                </a:lnTo>
                <a:close/>
              </a:path>
            </a:pathLst>
          </a:custGeom>
          <a:solidFill>
            <a:srgbClr val="C00000"/>
          </a:solidFill>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800" b="0" i="0" u="none" strike="noStrike" kern="1200" cap="none" spc="0" normalizeH="0" baseline="0" noProof="0" dirty="0">
              <a:ln>
                <a:noFill/>
              </a:ln>
              <a:solidFill>
                <a:srgbClr val="CC0000"/>
              </a:solidFill>
              <a:effectLst/>
              <a:uLnTx/>
              <a:uFillTx/>
              <a:latin typeface="Arial" panose="020B0604020202020204"/>
              <a:ea typeface="+mn-ea"/>
              <a:cs typeface="+mn-cs"/>
            </a:endParaRPr>
          </a:p>
        </p:txBody>
      </p:sp>
      <p:sp>
        <p:nvSpPr>
          <p:cNvPr id="9" name="object 21">
            <a:extLst>
              <a:ext uri="{FF2B5EF4-FFF2-40B4-BE49-F238E27FC236}">
                <a16:creationId xmlns:a16="http://schemas.microsoft.com/office/drawing/2014/main" id="{9983203B-F6CC-4CA8-826A-E7D37AEDB179}"/>
              </a:ext>
            </a:extLst>
          </p:cNvPr>
          <p:cNvSpPr txBox="1"/>
          <p:nvPr/>
        </p:nvSpPr>
        <p:spPr>
          <a:xfrm>
            <a:off x="8760296" y="4658058"/>
            <a:ext cx="2721578" cy="1107996"/>
          </a:xfrm>
          <a:prstGeom prst="rect">
            <a:avLst/>
          </a:prstGeom>
        </p:spPr>
        <p:txBody>
          <a:bodyPr vert="horz" wrap="square" lIns="0" tIns="0" rIns="0" bIns="0" rtlCol="0">
            <a:spAutoFit/>
          </a:bodyPr>
          <a:lstStyle/>
          <a:p>
            <a:pPr marL="5775" marR="0" lvl="0" indent="0" algn="l" defTabSz="4572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5" normalizeH="0" baseline="0" noProof="0" dirty="0">
                <a:ln>
                  <a:noFill/>
                </a:ln>
                <a:solidFill>
                  <a:srgbClr val="FFFFFF"/>
                </a:solidFill>
                <a:effectLst/>
                <a:uLnTx/>
                <a:uFillTx/>
                <a:latin typeface="Arial" panose="020B0604020202020204"/>
                <a:ea typeface="+mn-ea"/>
                <a:cs typeface="Lucida Sans Unicode"/>
              </a:rPr>
              <a:t>Vernieuwing van de maatschappelijke opvang sinds 2017</a:t>
            </a:r>
          </a:p>
        </p:txBody>
      </p:sp>
    </p:spTree>
    <p:extLst>
      <p:ext uri="{BB962C8B-B14F-4D97-AF65-F5344CB8AC3E}">
        <p14:creationId xmlns:p14="http://schemas.microsoft.com/office/powerpoint/2010/main" val="627909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A97EEA-929F-47CC-91AA-E91B54119ECE}"/>
              </a:ext>
            </a:extLst>
          </p:cNvPr>
          <p:cNvSpPr>
            <a:spLocks noGrp="1"/>
          </p:cNvSpPr>
          <p:nvPr>
            <p:ph type="title"/>
          </p:nvPr>
        </p:nvSpPr>
        <p:spPr/>
        <p:txBody>
          <a:bodyPr/>
          <a:lstStyle/>
          <a:p>
            <a:r>
              <a:rPr lang="nl-NL" dirty="0"/>
              <a:t>Hoe ziet de Utrechtse opvang er uit?</a:t>
            </a:r>
          </a:p>
        </p:txBody>
      </p:sp>
      <p:graphicFrame>
        <p:nvGraphicFramePr>
          <p:cNvPr id="5" name="Tabel 5">
            <a:extLst>
              <a:ext uri="{FF2B5EF4-FFF2-40B4-BE49-F238E27FC236}">
                <a16:creationId xmlns:a16="http://schemas.microsoft.com/office/drawing/2014/main" id="{67E5803B-69CB-4AF9-8E5D-406556AED873}"/>
              </a:ext>
            </a:extLst>
          </p:cNvPr>
          <p:cNvGraphicFramePr>
            <a:graphicFrameLocks noGrp="1"/>
          </p:cNvGraphicFramePr>
          <p:nvPr>
            <p:ph idx="1"/>
          </p:nvPr>
        </p:nvGraphicFramePr>
        <p:xfrm>
          <a:off x="420284" y="1005887"/>
          <a:ext cx="11403632" cy="5778920"/>
        </p:xfrm>
        <a:graphic>
          <a:graphicData uri="http://schemas.openxmlformats.org/drawingml/2006/table">
            <a:tbl>
              <a:tblPr firstRow="1" bandRow="1">
                <a:tableStyleId>{5C22544A-7EE6-4342-B048-85BDC9FD1C3A}</a:tableStyleId>
              </a:tblPr>
              <a:tblGrid>
                <a:gridCol w="2340912">
                  <a:extLst>
                    <a:ext uri="{9D8B030D-6E8A-4147-A177-3AD203B41FA5}">
                      <a16:colId xmlns:a16="http://schemas.microsoft.com/office/drawing/2014/main" val="914759318"/>
                    </a:ext>
                  </a:extLst>
                </a:gridCol>
                <a:gridCol w="2265680">
                  <a:extLst>
                    <a:ext uri="{9D8B030D-6E8A-4147-A177-3AD203B41FA5}">
                      <a16:colId xmlns:a16="http://schemas.microsoft.com/office/drawing/2014/main" val="4033039531"/>
                    </a:ext>
                  </a:extLst>
                </a:gridCol>
                <a:gridCol w="2265680">
                  <a:extLst>
                    <a:ext uri="{9D8B030D-6E8A-4147-A177-3AD203B41FA5}">
                      <a16:colId xmlns:a16="http://schemas.microsoft.com/office/drawing/2014/main" val="2531133783"/>
                    </a:ext>
                  </a:extLst>
                </a:gridCol>
                <a:gridCol w="2265680">
                  <a:extLst>
                    <a:ext uri="{9D8B030D-6E8A-4147-A177-3AD203B41FA5}">
                      <a16:colId xmlns:a16="http://schemas.microsoft.com/office/drawing/2014/main" val="2966859899"/>
                    </a:ext>
                  </a:extLst>
                </a:gridCol>
                <a:gridCol w="2265680">
                  <a:extLst>
                    <a:ext uri="{9D8B030D-6E8A-4147-A177-3AD203B41FA5}">
                      <a16:colId xmlns:a16="http://schemas.microsoft.com/office/drawing/2014/main" val="3135602140"/>
                    </a:ext>
                  </a:extLst>
                </a:gridCol>
              </a:tblGrid>
              <a:tr h="370840">
                <a:tc>
                  <a:txBody>
                    <a:bodyPr/>
                    <a:lstStyle/>
                    <a:p>
                      <a:r>
                        <a:rPr lang="nl-NL" sz="1100" dirty="0"/>
                        <a:t>Type opvang</a:t>
                      </a:r>
                    </a:p>
                  </a:txBody>
                  <a:tcPr/>
                </a:tc>
                <a:tc>
                  <a:txBody>
                    <a:bodyPr/>
                    <a:lstStyle/>
                    <a:p>
                      <a:r>
                        <a:rPr lang="nl-NL" sz="1100" dirty="0"/>
                        <a:t>Locatie(s)</a:t>
                      </a:r>
                    </a:p>
                  </a:txBody>
                  <a:tcPr/>
                </a:tc>
                <a:tc>
                  <a:txBody>
                    <a:bodyPr/>
                    <a:lstStyle/>
                    <a:p>
                      <a:r>
                        <a:rPr lang="nl-NL" sz="1100" dirty="0"/>
                        <a:t>Aantal plekken</a:t>
                      </a:r>
                    </a:p>
                  </a:txBody>
                  <a:tcPr/>
                </a:tc>
                <a:tc>
                  <a:txBody>
                    <a:bodyPr/>
                    <a:lstStyle/>
                    <a:p>
                      <a:r>
                        <a:rPr lang="nl-NL" sz="1100" dirty="0"/>
                        <a:t>Aanbieder</a:t>
                      </a:r>
                    </a:p>
                  </a:txBody>
                  <a:tcPr/>
                </a:tc>
                <a:tc>
                  <a:txBody>
                    <a:bodyPr/>
                    <a:lstStyle/>
                    <a:p>
                      <a:r>
                        <a:rPr lang="nl-NL" sz="1100" dirty="0"/>
                        <a:t>Begeleiding </a:t>
                      </a:r>
                    </a:p>
                  </a:txBody>
                  <a:tcPr/>
                </a:tc>
                <a:extLst>
                  <a:ext uri="{0D108BD9-81ED-4DB2-BD59-A6C34878D82A}">
                    <a16:rowId xmlns:a16="http://schemas.microsoft.com/office/drawing/2014/main" val="698736923"/>
                  </a:ext>
                </a:extLst>
              </a:tr>
              <a:tr h="187739">
                <a:tc>
                  <a:txBody>
                    <a:bodyPr/>
                    <a:lstStyle/>
                    <a:p>
                      <a:r>
                        <a:rPr lang="nl-NL" sz="1100" i="1" dirty="0"/>
                        <a:t>Maatschappelijke opvang</a:t>
                      </a:r>
                    </a:p>
                  </a:txBody>
                  <a:tcPr/>
                </a:tc>
                <a:tc>
                  <a:txBody>
                    <a:bodyPr/>
                    <a:lstStyle/>
                    <a:p>
                      <a:endParaRPr lang="nl-NL" dirty="0"/>
                    </a:p>
                  </a:txBody>
                  <a:tcPr/>
                </a:tc>
                <a:tc>
                  <a:txBody>
                    <a:bodyPr/>
                    <a:lstStyle/>
                    <a:p>
                      <a:endParaRPr lang="nl-NL"/>
                    </a:p>
                  </a:txBody>
                  <a:tcPr/>
                </a:tc>
                <a:tc>
                  <a:txBody>
                    <a:bodyPr/>
                    <a:lstStyle/>
                    <a:p>
                      <a:endParaRPr lang="nl-NL"/>
                    </a:p>
                  </a:txBody>
                  <a:tcPr/>
                </a:tc>
                <a:tc>
                  <a:txBody>
                    <a:bodyPr/>
                    <a:lstStyle/>
                    <a:p>
                      <a:endParaRPr lang="nl-NL" dirty="0"/>
                    </a:p>
                  </a:txBody>
                  <a:tcPr/>
                </a:tc>
                <a:extLst>
                  <a:ext uri="{0D108BD9-81ED-4DB2-BD59-A6C34878D82A}">
                    <a16:rowId xmlns:a16="http://schemas.microsoft.com/office/drawing/2014/main" val="1905110995"/>
                  </a:ext>
                </a:extLst>
              </a:tr>
              <a:tr h="370840">
                <a:tc>
                  <a:txBody>
                    <a:bodyPr/>
                    <a:lstStyle/>
                    <a:p>
                      <a:r>
                        <a:rPr lang="nl-NL" sz="1100" dirty="0"/>
                        <a:t>Instroombedden (18 dagen)</a:t>
                      </a:r>
                    </a:p>
                  </a:txBody>
                  <a:tcPr/>
                </a:tc>
                <a:tc>
                  <a:txBody>
                    <a:bodyPr/>
                    <a:lstStyle/>
                    <a:p>
                      <a:pPr marL="171450" indent="-171450">
                        <a:buFont typeface="Arial" panose="020B0604020202020204" pitchFamily="34" charset="0"/>
                        <a:buChar char="•"/>
                      </a:pPr>
                      <a:r>
                        <a:rPr lang="nl-NL" sz="1100" dirty="0"/>
                        <a:t>Herstart</a:t>
                      </a:r>
                    </a:p>
                  </a:txBody>
                  <a:tcPr/>
                </a:tc>
                <a:tc>
                  <a:txBody>
                    <a:bodyPr/>
                    <a:lstStyle/>
                    <a:p>
                      <a:r>
                        <a:rPr lang="nl-NL" sz="1100" dirty="0"/>
                        <a:t>15</a:t>
                      </a:r>
                    </a:p>
                  </a:txBody>
                  <a:tcPr/>
                </a:tc>
                <a:tc>
                  <a:txBody>
                    <a:bodyPr/>
                    <a:lstStyle/>
                    <a:p>
                      <a:r>
                        <a:rPr lang="nl-NL" sz="1100" dirty="0"/>
                        <a:t>Leger des Heils</a:t>
                      </a:r>
                    </a:p>
                  </a:txBody>
                  <a:tcPr/>
                </a:tc>
                <a:tc>
                  <a:txBody>
                    <a:bodyPr/>
                    <a:lstStyle/>
                    <a:p>
                      <a:r>
                        <a:rPr lang="nl-NL" sz="1100" dirty="0"/>
                        <a:t>Stadsteam </a:t>
                      </a:r>
                      <a:r>
                        <a:rPr lang="nl-NL" sz="1100" dirty="0" err="1"/>
                        <a:t>BackUp</a:t>
                      </a:r>
                      <a:endParaRPr lang="nl-NL" sz="1100" dirty="0"/>
                    </a:p>
                  </a:txBody>
                  <a:tcPr/>
                </a:tc>
                <a:extLst>
                  <a:ext uri="{0D108BD9-81ED-4DB2-BD59-A6C34878D82A}">
                    <a16:rowId xmlns:a16="http://schemas.microsoft.com/office/drawing/2014/main" val="2375894470"/>
                  </a:ext>
                </a:extLst>
              </a:tr>
              <a:tr h="370840">
                <a:tc>
                  <a:txBody>
                    <a:bodyPr/>
                    <a:lstStyle/>
                    <a:p>
                      <a:r>
                        <a:rPr lang="nl-NL" sz="1100" dirty="0"/>
                        <a:t>Algemene opvang individuele volwassenen </a:t>
                      </a:r>
                    </a:p>
                  </a:txBody>
                  <a:tcPr/>
                </a:tc>
                <a:tc>
                  <a:txBody>
                    <a:bodyPr/>
                    <a:lstStyle/>
                    <a:p>
                      <a:pPr marL="171450" indent="-171450">
                        <a:buFont typeface="Arial" panose="020B0604020202020204" pitchFamily="34" charset="0"/>
                        <a:buChar char="•"/>
                      </a:pPr>
                      <a:r>
                        <a:rPr lang="nl-NL" sz="1100" dirty="0"/>
                        <a:t>Sleep Inn</a:t>
                      </a:r>
                    </a:p>
                    <a:p>
                      <a:pPr marL="171450" indent="-171450">
                        <a:buFont typeface="Arial" panose="020B0604020202020204" pitchFamily="34" charset="0"/>
                        <a:buChar char="•"/>
                      </a:pPr>
                      <a:r>
                        <a:rPr lang="nl-NL" sz="1100" dirty="0" err="1"/>
                        <a:t>NoiZ</a:t>
                      </a:r>
                      <a:endParaRPr lang="nl-NL" sz="1100" dirty="0"/>
                    </a:p>
                    <a:p>
                      <a:pPr marL="171450" indent="-171450">
                        <a:buFont typeface="Arial" panose="020B0604020202020204" pitchFamily="34" charset="0"/>
                        <a:buChar char="•"/>
                      </a:pPr>
                      <a:r>
                        <a:rPr lang="nl-NL" sz="1100" dirty="0"/>
                        <a:t>Bilstraat </a:t>
                      </a:r>
                    </a:p>
                  </a:txBody>
                  <a:tcPr/>
                </a:tc>
                <a:tc>
                  <a:txBody>
                    <a:bodyPr/>
                    <a:lstStyle/>
                    <a:p>
                      <a:r>
                        <a:rPr lang="nl-NL" sz="1100" dirty="0"/>
                        <a:t>Regulier 85 op de </a:t>
                      </a:r>
                      <a:r>
                        <a:rPr lang="nl-NL" sz="1100" dirty="0" err="1"/>
                        <a:t>Biltstraat</a:t>
                      </a:r>
                      <a:r>
                        <a:rPr lang="nl-NL" sz="1100" dirty="0"/>
                        <a:t> 40 extra</a:t>
                      </a:r>
                    </a:p>
                  </a:txBody>
                  <a:tcPr/>
                </a:tc>
                <a:tc>
                  <a:txBody>
                    <a:bodyPr/>
                    <a:lstStyle/>
                    <a:p>
                      <a:r>
                        <a:rPr lang="nl-NL" sz="1100" dirty="0"/>
                        <a:t>De Tussenvoorziening</a:t>
                      </a:r>
                    </a:p>
                  </a:txBody>
                  <a:tcPr/>
                </a:tc>
                <a:tc>
                  <a:txBody>
                    <a:bodyPr/>
                    <a:lstStyle/>
                    <a:p>
                      <a:r>
                        <a:rPr lang="nl-NL" sz="1100" dirty="0"/>
                        <a:t>Stadsteam </a:t>
                      </a:r>
                      <a:r>
                        <a:rPr lang="nl-NL" sz="1100" dirty="0" err="1"/>
                        <a:t>BackUp</a:t>
                      </a:r>
                      <a:endParaRPr lang="nl-NL" sz="1100" dirty="0"/>
                    </a:p>
                  </a:txBody>
                  <a:tcPr/>
                </a:tc>
                <a:extLst>
                  <a:ext uri="{0D108BD9-81ED-4DB2-BD59-A6C34878D82A}">
                    <a16:rowId xmlns:a16="http://schemas.microsoft.com/office/drawing/2014/main" val="3418559043"/>
                  </a:ext>
                </a:extLst>
              </a:tr>
              <a:tr h="370840">
                <a:tc>
                  <a:txBody>
                    <a:bodyPr/>
                    <a:lstStyle/>
                    <a:p>
                      <a:r>
                        <a:rPr lang="nl-NL" sz="1100" dirty="0"/>
                        <a:t>Jongvolwassenen </a:t>
                      </a:r>
                    </a:p>
                  </a:txBody>
                  <a:tcPr/>
                </a:tc>
                <a:tc>
                  <a:txBody>
                    <a:bodyPr/>
                    <a:lstStyle/>
                    <a:p>
                      <a:pPr marL="171450" indent="-171450">
                        <a:buFont typeface="Arial" panose="020B0604020202020204" pitchFamily="34" charset="0"/>
                        <a:buChar char="•"/>
                      </a:pPr>
                      <a:r>
                        <a:rPr lang="nl-NL" sz="1100" dirty="0"/>
                        <a:t>De Dijk</a:t>
                      </a:r>
                    </a:p>
                  </a:txBody>
                  <a:tcPr/>
                </a:tc>
                <a:tc>
                  <a:txBody>
                    <a:bodyPr/>
                    <a:lstStyle/>
                    <a:p>
                      <a:r>
                        <a:rPr lang="nl-NL" sz="1100" dirty="0"/>
                        <a:t>20 + 2 noodkamers</a:t>
                      </a:r>
                    </a:p>
                  </a:txBody>
                  <a:tcPr/>
                </a:tc>
                <a:tc>
                  <a:txBody>
                    <a:bodyPr/>
                    <a:lstStyle/>
                    <a:p>
                      <a:r>
                        <a:rPr lang="nl-NL" sz="1100" dirty="0" err="1"/>
                        <a:t>Youké</a:t>
                      </a:r>
                      <a:endParaRPr lang="nl-NL" sz="1100" dirty="0"/>
                    </a:p>
                  </a:txBody>
                  <a:tcPr/>
                </a:tc>
                <a:tc>
                  <a:txBody>
                    <a:bodyPr/>
                    <a:lstStyle/>
                    <a:p>
                      <a:r>
                        <a:rPr lang="nl-NL" sz="1100" dirty="0" err="1"/>
                        <a:t>Youké</a:t>
                      </a:r>
                      <a:r>
                        <a:rPr lang="nl-NL" sz="1100" dirty="0"/>
                        <a:t> </a:t>
                      </a:r>
                    </a:p>
                  </a:txBody>
                  <a:tcPr/>
                </a:tc>
                <a:extLst>
                  <a:ext uri="{0D108BD9-81ED-4DB2-BD59-A6C34878D82A}">
                    <a16:rowId xmlns:a16="http://schemas.microsoft.com/office/drawing/2014/main" val="4176657782"/>
                  </a:ext>
                </a:extLst>
              </a:tr>
              <a:tr h="370840">
                <a:tc>
                  <a:txBody>
                    <a:bodyPr/>
                    <a:lstStyle/>
                    <a:p>
                      <a:r>
                        <a:rPr lang="nl-NL" sz="1100" dirty="0"/>
                        <a:t>Volwassenen met een grote kwetsbaarheid</a:t>
                      </a:r>
                    </a:p>
                  </a:txBody>
                  <a:tcPr/>
                </a:tc>
                <a:tc>
                  <a:txBody>
                    <a:bodyPr/>
                    <a:lstStyle/>
                    <a:p>
                      <a:pPr marL="171450" indent="-171450">
                        <a:buFont typeface="Arial" panose="020B0604020202020204" pitchFamily="34" charset="0"/>
                        <a:buChar char="•"/>
                      </a:pPr>
                      <a:r>
                        <a:rPr lang="nl-NL" sz="1100" dirty="0"/>
                        <a:t>Boka (IJsselstein)</a:t>
                      </a:r>
                    </a:p>
                    <a:p>
                      <a:pPr marL="171450" indent="-171450">
                        <a:buFont typeface="Arial" panose="020B0604020202020204" pitchFamily="34" charset="0"/>
                        <a:buChar char="•"/>
                      </a:pPr>
                      <a:r>
                        <a:rPr lang="nl-NL" sz="1100" dirty="0"/>
                        <a:t>Parana</a:t>
                      </a:r>
                    </a:p>
                  </a:txBody>
                  <a:tcPr/>
                </a:tc>
                <a:tc>
                  <a:txBody>
                    <a:bodyPr/>
                    <a:lstStyle/>
                    <a:p>
                      <a:r>
                        <a:rPr lang="nl-NL" sz="1100" dirty="0"/>
                        <a:t>20</a:t>
                      </a:r>
                    </a:p>
                  </a:txBody>
                  <a:tcPr/>
                </a:tc>
                <a:tc>
                  <a:txBody>
                    <a:bodyPr/>
                    <a:lstStyle/>
                    <a:p>
                      <a:r>
                        <a:rPr lang="nl-NL" sz="1100" dirty="0"/>
                        <a:t>De Tussenvoorziening</a:t>
                      </a:r>
                    </a:p>
                  </a:txBody>
                  <a:tcPr/>
                </a:tc>
                <a:tc>
                  <a:txBody>
                    <a:bodyPr/>
                    <a:lstStyle/>
                    <a:p>
                      <a:r>
                        <a:rPr lang="nl-NL" sz="1100" dirty="0"/>
                        <a:t>De Tussenvoorziening</a:t>
                      </a:r>
                    </a:p>
                  </a:txBody>
                  <a:tcPr/>
                </a:tc>
                <a:extLst>
                  <a:ext uri="{0D108BD9-81ED-4DB2-BD59-A6C34878D82A}">
                    <a16:rowId xmlns:a16="http://schemas.microsoft.com/office/drawing/2014/main" val="548846410"/>
                  </a:ext>
                </a:extLst>
              </a:tr>
              <a:tr h="370840">
                <a:tc>
                  <a:txBody>
                    <a:bodyPr/>
                    <a:lstStyle/>
                    <a:p>
                      <a:r>
                        <a:rPr lang="nl-NL" sz="1100" dirty="0"/>
                        <a:t>Volwassenen met ernstige psychiatrische- en/of verslavingsproblematiek </a:t>
                      </a:r>
                    </a:p>
                  </a:txBody>
                  <a:tcPr/>
                </a:tc>
                <a:tc>
                  <a:txBody>
                    <a:bodyPr/>
                    <a:lstStyle/>
                    <a:p>
                      <a:pPr marL="171450" indent="-171450">
                        <a:buFont typeface="Arial" panose="020B0604020202020204" pitchFamily="34" charset="0"/>
                        <a:buChar char="•"/>
                      </a:pPr>
                      <a:r>
                        <a:rPr lang="nl-NL" sz="1100" dirty="0"/>
                        <a:t>LDO Nieuwe gracht</a:t>
                      </a:r>
                    </a:p>
                    <a:p>
                      <a:pPr marL="171450" indent="-171450">
                        <a:buFont typeface="Arial" panose="020B0604020202020204" pitchFamily="34" charset="0"/>
                        <a:buChar char="•"/>
                      </a:pPr>
                      <a:r>
                        <a:rPr lang="nl-NL" sz="1100" dirty="0"/>
                        <a:t>LDO </a:t>
                      </a:r>
                      <a:r>
                        <a:rPr lang="nl-NL" sz="1100" dirty="0" err="1"/>
                        <a:t>Oudwijkerveldstraat</a:t>
                      </a:r>
                      <a:endParaRPr lang="nl-NL" sz="1100" dirty="0"/>
                    </a:p>
                    <a:p>
                      <a:pPr marL="171450" indent="-171450">
                        <a:buFont typeface="Arial" panose="020B0604020202020204" pitchFamily="34" charset="0"/>
                        <a:buChar char="•"/>
                      </a:pPr>
                      <a:r>
                        <a:rPr lang="nl-NL" sz="1100" dirty="0"/>
                        <a:t>LDO </a:t>
                      </a:r>
                      <a:r>
                        <a:rPr lang="nl-NL" sz="1100" dirty="0" err="1"/>
                        <a:t>Maliestraat</a:t>
                      </a:r>
                      <a:endParaRPr lang="nl-NL" sz="1100" dirty="0"/>
                    </a:p>
                  </a:txBody>
                  <a:tcPr/>
                </a:tc>
                <a:tc>
                  <a:txBody>
                    <a:bodyPr/>
                    <a:lstStyle/>
                    <a:p>
                      <a:r>
                        <a:rPr lang="nl-NL" sz="1100" dirty="0"/>
                        <a:t>56</a:t>
                      </a:r>
                    </a:p>
                  </a:txBody>
                  <a:tcPr/>
                </a:tc>
                <a:tc>
                  <a:txBody>
                    <a:bodyPr/>
                    <a:lstStyle/>
                    <a:p>
                      <a:r>
                        <a:rPr lang="nl-NL" sz="1100" dirty="0"/>
                        <a:t>Leger des Heils</a:t>
                      </a:r>
                    </a:p>
                  </a:txBody>
                  <a:tcPr/>
                </a:tc>
                <a:tc>
                  <a:txBody>
                    <a:bodyPr/>
                    <a:lstStyle/>
                    <a:p>
                      <a:r>
                        <a:rPr lang="nl-NL" sz="1100" dirty="0"/>
                        <a:t>Leger des Heils</a:t>
                      </a:r>
                    </a:p>
                  </a:txBody>
                  <a:tcPr/>
                </a:tc>
                <a:extLst>
                  <a:ext uri="{0D108BD9-81ED-4DB2-BD59-A6C34878D82A}">
                    <a16:rowId xmlns:a16="http://schemas.microsoft.com/office/drawing/2014/main" val="2323715921"/>
                  </a:ext>
                </a:extLst>
              </a:tr>
              <a:tr h="445174">
                <a:tc>
                  <a:txBody>
                    <a:bodyPr/>
                    <a:lstStyle/>
                    <a:p>
                      <a:r>
                        <a:rPr lang="nl-NL" sz="1100" dirty="0"/>
                        <a:t>Volwassenen met een ernstige harddrugs verslaving  </a:t>
                      </a:r>
                    </a:p>
                  </a:txBody>
                  <a:tcPr/>
                </a:tc>
                <a:tc>
                  <a:txBody>
                    <a:bodyPr/>
                    <a:lstStyle/>
                    <a:p>
                      <a:pPr marL="171450" indent="-171450">
                        <a:buFont typeface="Arial" panose="020B0604020202020204" pitchFamily="34" charset="0"/>
                        <a:buChar char="•"/>
                      </a:pPr>
                      <a:r>
                        <a:rPr lang="nl-NL" sz="1100" dirty="0"/>
                        <a:t>De Stek</a:t>
                      </a:r>
                    </a:p>
                  </a:txBody>
                  <a:tcPr/>
                </a:tc>
                <a:tc>
                  <a:txBody>
                    <a:bodyPr/>
                    <a:lstStyle/>
                    <a:p>
                      <a:r>
                        <a:rPr lang="nl-NL" sz="1100" dirty="0"/>
                        <a:t>Pashouders en 11 slaapplekken </a:t>
                      </a:r>
                    </a:p>
                  </a:txBody>
                  <a:tcPr/>
                </a:tc>
                <a:tc>
                  <a:txBody>
                    <a:bodyPr/>
                    <a:lstStyle/>
                    <a:p>
                      <a:r>
                        <a:rPr lang="nl-NL" sz="1100" dirty="0"/>
                        <a:t>De Tussenvoorziening</a:t>
                      </a:r>
                    </a:p>
                  </a:txBody>
                  <a:tcPr/>
                </a:tc>
                <a:tc>
                  <a:txBody>
                    <a:bodyPr/>
                    <a:lstStyle/>
                    <a:p>
                      <a:r>
                        <a:rPr lang="nl-NL" sz="1100" dirty="0"/>
                        <a:t>De Tussenvoorziening en Jellinek</a:t>
                      </a:r>
                    </a:p>
                  </a:txBody>
                  <a:tcPr/>
                </a:tc>
                <a:extLst>
                  <a:ext uri="{0D108BD9-81ED-4DB2-BD59-A6C34878D82A}">
                    <a16:rowId xmlns:a16="http://schemas.microsoft.com/office/drawing/2014/main" val="3688811001"/>
                  </a:ext>
                </a:extLst>
              </a:tr>
              <a:tr h="370840">
                <a:tc>
                  <a:txBody>
                    <a:bodyPr/>
                    <a:lstStyle/>
                    <a:p>
                      <a:r>
                        <a:rPr lang="nl-NL" sz="1100" dirty="0"/>
                        <a:t>Gezinnen</a:t>
                      </a:r>
                    </a:p>
                  </a:txBody>
                  <a:tcPr/>
                </a:tc>
                <a:tc>
                  <a:txBody>
                    <a:bodyPr/>
                    <a:lstStyle/>
                    <a:p>
                      <a:pPr marL="171450" indent="-171450">
                        <a:buFont typeface="Arial" panose="020B0604020202020204" pitchFamily="34" charset="0"/>
                        <a:buChar char="•"/>
                      </a:pPr>
                      <a:r>
                        <a:rPr lang="nl-NL" sz="1100" dirty="0"/>
                        <a:t>Boka (</a:t>
                      </a:r>
                      <a:r>
                        <a:rPr lang="nl-NL" sz="1100" dirty="0" err="1"/>
                        <a:t>Ijsselstein</a:t>
                      </a:r>
                      <a:r>
                        <a:rPr lang="nl-NL" sz="1100" dirty="0"/>
                        <a:t>)</a:t>
                      </a:r>
                    </a:p>
                    <a:p>
                      <a:pPr marL="171450" indent="-171450">
                        <a:buFont typeface="Arial" panose="020B0604020202020204" pitchFamily="34" charset="0"/>
                        <a:buChar char="•"/>
                      </a:pPr>
                      <a:r>
                        <a:rPr lang="nl-NL" sz="1100" dirty="0"/>
                        <a:t>Parana </a:t>
                      </a:r>
                    </a:p>
                  </a:txBody>
                  <a:tcPr/>
                </a:tc>
                <a:tc>
                  <a:txBody>
                    <a:bodyPr/>
                    <a:lstStyle/>
                    <a:p>
                      <a:r>
                        <a:rPr lang="nl-NL" sz="1100" dirty="0"/>
                        <a:t>25 + 2 noodkamers</a:t>
                      </a:r>
                    </a:p>
                  </a:txBody>
                  <a:tcPr/>
                </a:tc>
                <a:tc>
                  <a:txBody>
                    <a:bodyPr/>
                    <a:lstStyle/>
                    <a:p>
                      <a:r>
                        <a:rPr lang="nl-NL" sz="1100" dirty="0"/>
                        <a:t>De Tussenvoorziening</a:t>
                      </a:r>
                    </a:p>
                  </a:txBody>
                  <a:tcPr/>
                </a:tc>
                <a:tc>
                  <a:txBody>
                    <a:bodyPr/>
                    <a:lstStyle/>
                    <a:p>
                      <a:r>
                        <a:rPr lang="nl-NL" sz="1100" dirty="0"/>
                        <a:t>De Tussenvoorziening</a:t>
                      </a:r>
                    </a:p>
                  </a:txBody>
                  <a:tcPr/>
                </a:tc>
                <a:extLst>
                  <a:ext uri="{0D108BD9-81ED-4DB2-BD59-A6C34878D82A}">
                    <a16:rowId xmlns:a16="http://schemas.microsoft.com/office/drawing/2014/main" val="3888388201"/>
                  </a:ext>
                </a:extLst>
              </a:tr>
              <a:tr h="0">
                <a:tc>
                  <a:txBody>
                    <a:bodyPr/>
                    <a:lstStyle/>
                    <a:p>
                      <a:pPr marL="0" marR="0" lvl="0" indent="0" algn="l" defTabSz="914312" rtl="0" eaLnBrk="1" fontAlgn="auto" latinLnBrk="0" hangingPunct="1">
                        <a:lnSpc>
                          <a:spcPct val="100000"/>
                        </a:lnSpc>
                        <a:spcBef>
                          <a:spcPts val="0"/>
                        </a:spcBef>
                        <a:spcAft>
                          <a:spcPts val="0"/>
                        </a:spcAft>
                        <a:buClrTx/>
                        <a:buSzTx/>
                        <a:buFontTx/>
                        <a:buNone/>
                        <a:tabLst/>
                        <a:defRPr/>
                      </a:pPr>
                      <a:r>
                        <a:rPr lang="nl-NL" sz="1100" i="1" dirty="0"/>
                        <a:t>Lokale opvang</a:t>
                      </a:r>
                    </a:p>
                  </a:txBody>
                  <a:tcPr/>
                </a:tc>
                <a:tc>
                  <a:txBody>
                    <a:bodyPr/>
                    <a:lstStyle/>
                    <a:p>
                      <a:endParaRPr lang="nl-NL" dirty="0"/>
                    </a:p>
                  </a:txBody>
                  <a:tcPr/>
                </a:tc>
                <a:tc>
                  <a:txBody>
                    <a:bodyPr/>
                    <a:lstStyle/>
                    <a:p>
                      <a:endParaRPr lang="nl-NL" dirty="0"/>
                    </a:p>
                  </a:txBody>
                  <a:tcPr/>
                </a:tc>
                <a:tc>
                  <a:txBody>
                    <a:bodyPr/>
                    <a:lstStyle/>
                    <a:p>
                      <a:endParaRPr lang="nl-NL"/>
                    </a:p>
                  </a:txBody>
                  <a:tcPr/>
                </a:tc>
                <a:tc>
                  <a:txBody>
                    <a:bodyPr/>
                    <a:lstStyle/>
                    <a:p>
                      <a:endParaRPr lang="nl-NL" dirty="0"/>
                    </a:p>
                  </a:txBody>
                  <a:tcPr/>
                </a:tc>
                <a:extLst>
                  <a:ext uri="{0D108BD9-81ED-4DB2-BD59-A6C34878D82A}">
                    <a16:rowId xmlns:a16="http://schemas.microsoft.com/office/drawing/2014/main" val="305078336"/>
                  </a:ext>
                </a:extLst>
              </a:tr>
              <a:tr h="370840">
                <a:tc>
                  <a:txBody>
                    <a:bodyPr/>
                    <a:lstStyle/>
                    <a:p>
                      <a:r>
                        <a:rPr lang="nl-NL" sz="1100" dirty="0"/>
                        <a:t>Opvang voor volwassenen met relatief lichte problematiek</a:t>
                      </a:r>
                    </a:p>
                  </a:txBody>
                  <a:tcPr/>
                </a:tc>
                <a:tc>
                  <a:txBody>
                    <a:bodyPr/>
                    <a:lstStyle/>
                    <a:p>
                      <a:pPr marL="171450" indent="-171450">
                        <a:buFont typeface="Arial" panose="020B0604020202020204" pitchFamily="34" charset="0"/>
                        <a:buChar char="•"/>
                      </a:pPr>
                      <a:r>
                        <a:rPr lang="nl-NL" sz="1100" dirty="0"/>
                        <a:t>Corporatiehotel </a:t>
                      </a:r>
                      <a:r>
                        <a:rPr lang="nl-NL" sz="1100" dirty="0" err="1"/>
                        <a:t>Blauwkapelseweg</a:t>
                      </a:r>
                      <a:endParaRPr lang="nl-NL" sz="1100" dirty="0"/>
                    </a:p>
                  </a:txBody>
                  <a:tcPr/>
                </a:tc>
                <a:tc>
                  <a:txBody>
                    <a:bodyPr/>
                    <a:lstStyle/>
                    <a:p>
                      <a:r>
                        <a:rPr lang="nl-NL" sz="1100" dirty="0"/>
                        <a:t>25</a:t>
                      </a:r>
                    </a:p>
                  </a:txBody>
                  <a:tcPr/>
                </a:tc>
                <a:tc>
                  <a:txBody>
                    <a:bodyPr/>
                    <a:lstStyle/>
                    <a:p>
                      <a:r>
                        <a:rPr lang="nl-NL" sz="1100" dirty="0"/>
                        <a:t>De Tussenvoorziening</a:t>
                      </a:r>
                    </a:p>
                  </a:txBody>
                  <a:tcPr/>
                </a:tc>
                <a:tc>
                  <a:txBody>
                    <a:bodyPr/>
                    <a:lstStyle/>
                    <a:p>
                      <a:r>
                        <a:rPr lang="nl-NL" sz="1100" dirty="0"/>
                        <a:t>Evt. Buurtteam</a:t>
                      </a:r>
                    </a:p>
                  </a:txBody>
                  <a:tcPr/>
                </a:tc>
                <a:extLst>
                  <a:ext uri="{0D108BD9-81ED-4DB2-BD59-A6C34878D82A}">
                    <a16:rowId xmlns:a16="http://schemas.microsoft.com/office/drawing/2014/main" val="949483297"/>
                  </a:ext>
                </a:extLst>
              </a:tr>
              <a:tr h="370840">
                <a:tc>
                  <a:txBody>
                    <a:bodyPr/>
                    <a:lstStyle/>
                    <a:p>
                      <a:r>
                        <a:rPr lang="nl-NL" sz="1100" dirty="0"/>
                        <a:t>Opvang voor gezinnen met relatief lichte problematiek</a:t>
                      </a:r>
                    </a:p>
                  </a:txBody>
                  <a:tcPr/>
                </a:tc>
                <a:tc>
                  <a:txBody>
                    <a:bodyPr/>
                    <a:lstStyle/>
                    <a:p>
                      <a:pPr marL="171450" indent="-171450">
                        <a:buFont typeface="Arial" panose="020B0604020202020204" pitchFamily="34" charset="0"/>
                        <a:buChar char="•"/>
                      </a:pPr>
                      <a:r>
                        <a:rPr lang="nl-NL" sz="1100" dirty="0"/>
                        <a:t>Corporatiehotel Cremerplein</a:t>
                      </a:r>
                    </a:p>
                  </a:txBody>
                  <a:tcPr/>
                </a:tc>
                <a:tc>
                  <a:txBody>
                    <a:bodyPr/>
                    <a:lstStyle/>
                    <a:p>
                      <a:r>
                        <a:rPr lang="nl-NL" sz="1100" dirty="0"/>
                        <a:t>20</a:t>
                      </a:r>
                    </a:p>
                  </a:txBody>
                  <a:tcPr/>
                </a:tc>
                <a:tc>
                  <a:txBody>
                    <a:bodyPr/>
                    <a:lstStyle/>
                    <a:p>
                      <a:r>
                        <a:rPr lang="nl-NL" sz="1100" dirty="0"/>
                        <a:t>De Tussenvoorziening</a:t>
                      </a:r>
                    </a:p>
                  </a:txBody>
                  <a:tcPr/>
                </a:tc>
                <a:tc>
                  <a:txBody>
                    <a:bodyPr/>
                    <a:lstStyle/>
                    <a:p>
                      <a:r>
                        <a:rPr lang="nl-NL" sz="1100" dirty="0"/>
                        <a:t>Evt. Buurtteam</a:t>
                      </a:r>
                    </a:p>
                  </a:txBody>
                  <a:tcPr/>
                </a:tc>
                <a:extLst>
                  <a:ext uri="{0D108BD9-81ED-4DB2-BD59-A6C34878D82A}">
                    <a16:rowId xmlns:a16="http://schemas.microsoft.com/office/drawing/2014/main" val="1374205519"/>
                  </a:ext>
                </a:extLst>
              </a:tr>
              <a:tr h="370840">
                <a:tc>
                  <a:txBody>
                    <a:bodyPr/>
                    <a:lstStyle/>
                    <a:p>
                      <a:r>
                        <a:rPr lang="nl-NL" sz="1100" dirty="0"/>
                        <a:t>Opvang voor relatief lichte problematiek in de regio</a:t>
                      </a:r>
                    </a:p>
                  </a:txBody>
                  <a:tcPr/>
                </a:tc>
                <a:tc>
                  <a:txBody>
                    <a:bodyPr/>
                    <a:lstStyle/>
                    <a:p>
                      <a:pPr marL="285750" indent="-285750">
                        <a:buFont typeface="Arial" panose="020B0604020202020204" pitchFamily="34" charset="0"/>
                        <a:buChar char="•"/>
                      </a:pPr>
                      <a:r>
                        <a:rPr lang="nl-NL" sz="1100" dirty="0"/>
                        <a:t>Pitstop Woerden</a:t>
                      </a:r>
                    </a:p>
                    <a:p>
                      <a:pPr marL="285750" indent="-285750">
                        <a:buFont typeface="Arial" panose="020B0604020202020204" pitchFamily="34" charset="0"/>
                        <a:buChar char="•"/>
                      </a:pPr>
                      <a:r>
                        <a:rPr lang="nl-NL" sz="1100" dirty="0"/>
                        <a:t>Pitstop Zeist</a:t>
                      </a:r>
                    </a:p>
                    <a:p>
                      <a:pPr marL="285750" indent="-285750">
                        <a:buFont typeface="Arial" panose="020B0604020202020204" pitchFamily="34" charset="0"/>
                        <a:buChar char="•"/>
                      </a:pPr>
                      <a:r>
                        <a:rPr lang="nl-NL" sz="1100" dirty="0"/>
                        <a:t>Pitstop Nieuwegein </a:t>
                      </a:r>
                    </a:p>
                  </a:txBody>
                  <a:tcPr/>
                </a:tc>
                <a:tc>
                  <a:txBody>
                    <a:bodyPr/>
                    <a:lstStyle/>
                    <a:p>
                      <a:r>
                        <a:rPr lang="nl-NL" sz="1100" dirty="0"/>
                        <a:t>13</a:t>
                      </a:r>
                    </a:p>
                    <a:p>
                      <a:r>
                        <a:rPr lang="nl-NL" sz="1100" dirty="0"/>
                        <a:t>10</a:t>
                      </a:r>
                    </a:p>
                    <a:p>
                      <a:r>
                        <a:rPr lang="nl-NL" sz="1100" dirty="0"/>
                        <a:t>2</a:t>
                      </a:r>
                    </a:p>
                  </a:txBody>
                  <a:tcPr/>
                </a:tc>
                <a:tc>
                  <a:txBody>
                    <a:bodyPr/>
                    <a:lstStyle/>
                    <a:p>
                      <a:r>
                        <a:rPr lang="nl-NL" sz="1100" dirty="0"/>
                        <a:t>Leger des Heils</a:t>
                      </a:r>
                    </a:p>
                  </a:txBody>
                  <a:tcPr/>
                </a:tc>
                <a:tc>
                  <a:txBody>
                    <a:bodyPr/>
                    <a:lstStyle/>
                    <a:p>
                      <a:r>
                        <a:rPr lang="nl-NL" sz="1100" dirty="0"/>
                        <a:t>Leger des Heils</a:t>
                      </a:r>
                    </a:p>
                  </a:txBody>
                  <a:tcPr/>
                </a:tc>
                <a:extLst>
                  <a:ext uri="{0D108BD9-81ED-4DB2-BD59-A6C34878D82A}">
                    <a16:rowId xmlns:a16="http://schemas.microsoft.com/office/drawing/2014/main" val="1060124005"/>
                  </a:ext>
                </a:extLst>
              </a:tr>
            </a:tbl>
          </a:graphicData>
        </a:graphic>
      </p:graphicFrame>
    </p:spTree>
    <p:extLst>
      <p:ext uri="{BB962C8B-B14F-4D97-AF65-F5344CB8AC3E}">
        <p14:creationId xmlns:p14="http://schemas.microsoft.com/office/powerpoint/2010/main" val="19338631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72A347-763A-47C7-BDD2-2C3627FD3A27}"/>
              </a:ext>
            </a:extLst>
          </p:cNvPr>
          <p:cNvSpPr>
            <a:spLocks noGrp="1"/>
          </p:cNvSpPr>
          <p:nvPr>
            <p:ph type="title"/>
          </p:nvPr>
        </p:nvSpPr>
        <p:spPr/>
        <p:txBody>
          <a:bodyPr/>
          <a:lstStyle/>
          <a:p>
            <a:r>
              <a:rPr lang="nl-NL" sz="4000" b="1" dirty="0"/>
              <a:t>2017 visie voor de opvang van mensen die dakloos zijn</a:t>
            </a:r>
            <a:endParaRPr lang="nl-NL" dirty="0"/>
          </a:p>
        </p:txBody>
      </p:sp>
      <p:sp>
        <p:nvSpPr>
          <p:cNvPr id="3" name="Tijdelijke aanduiding voor inhoud 2">
            <a:extLst>
              <a:ext uri="{FF2B5EF4-FFF2-40B4-BE49-F238E27FC236}">
                <a16:creationId xmlns:a16="http://schemas.microsoft.com/office/drawing/2014/main" id="{E579D40A-BCC4-4B6F-89A6-2CC2CF201E20}"/>
              </a:ext>
            </a:extLst>
          </p:cNvPr>
          <p:cNvSpPr>
            <a:spLocks noGrp="1"/>
          </p:cNvSpPr>
          <p:nvPr>
            <p:ph idx="1"/>
          </p:nvPr>
        </p:nvSpPr>
        <p:spPr/>
        <p:txBody>
          <a:bodyPr>
            <a:noAutofit/>
          </a:bodyPr>
          <a:lstStyle/>
          <a:p>
            <a:pPr>
              <a:lnSpc>
                <a:spcPct val="90000"/>
              </a:lnSpc>
            </a:pPr>
            <a:r>
              <a:rPr lang="nl-NL" dirty="0"/>
              <a:t>Opgesteld samen met de doelgroep, belangenorganisaties, partners in de stad en regiogemeenten (2017)</a:t>
            </a:r>
          </a:p>
          <a:p>
            <a:pPr>
              <a:lnSpc>
                <a:spcPct val="90000"/>
              </a:lnSpc>
            </a:pPr>
            <a:r>
              <a:rPr lang="nl-NL" dirty="0"/>
              <a:t>Vier pijlers:</a:t>
            </a:r>
          </a:p>
          <a:p>
            <a:pPr lvl="1"/>
            <a:r>
              <a:rPr lang="nl-NL" dirty="0"/>
              <a:t>Voorkomen van dakloosheid</a:t>
            </a:r>
          </a:p>
          <a:p>
            <a:pPr lvl="1"/>
            <a:r>
              <a:rPr lang="nl-NL" dirty="0"/>
              <a:t>Maatwerk in hulpverlening</a:t>
            </a:r>
          </a:p>
          <a:p>
            <a:pPr lvl="1"/>
            <a:r>
              <a:rPr lang="nl-NL" dirty="0"/>
              <a:t>Opvang en hulp voor wie toch dakloos raakt</a:t>
            </a:r>
          </a:p>
          <a:p>
            <a:pPr lvl="1"/>
            <a:r>
              <a:rPr lang="nl-NL" dirty="0"/>
              <a:t>Begeleiding van (ex)daklozen die weer een woonplek hebben gevonden</a:t>
            </a:r>
          </a:p>
          <a:p>
            <a:pPr>
              <a:lnSpc>
                <a:spcPct val="90000"/>
              </a:lnSpc>
            </a:pPr>
            <a:endParaRPr lang="nl-NL" dirty="0"/>
          </a:p>
          <a:p>
            <a:pPr>
              <a:lnSpc>
                <a:spcPct val="90000"/>
              </a:lnSpc>
            </a:pPr>
            <a:endParaRPr lang="nl-NL" dirty="0"/>
          </a:p>
          <a:p>
            <a:pPr marL="0" indent="0">
              <a:lnSpc>
                <a:spcPct val="90000"/>
              </a:lnSpc>
              <a:buNone/>
            </a:pPr>
            <a:br>
              <a:rPr lang="nl-NL" dirty="0"/>
            </a:br>
            <a:endParaRPr lang="nl-NL" dirty="0"/>
          </a:p>
          <a:p>
            <a:pPr>
              <a:lnSpc>
                <a:spcPct val="100000"/>
              </a:lnSpc>
            </a:pPr>
            <a:endParaRPr lang="nl-NL" dirty="0"/>
          </a:p>
        </p:txBody>
      </p:sp>
    </p:spTree>
    <p:extLst>
      <p:ext uri="{BB962C8B-B14F-4D97-AF65-F5344CB8AC3E}">
        <p14:creationId xmlns:p14="http://schemas.microsoft.com/office/powerpoint/2010/main" val="11326278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B504FB-04CC-4FD0-B79E-3F2E217A3F4C}"/>
              </a:ext>
            </a:extLst>
          </p:cNvPr>
          <p:cNvSpPr>
            <a:spLocks noGrp="1"/>
          </p:cNvSpPr>
          <p:nvPr>
            <p:ph type="title"/>
          </p:nvPr>
        </p:nvSpPr>
        <p:spPr/>
        <p:txBody>
          <a:bodyPr/>
          <a:lstStyle/>
          <a:p>
            <a:r>
              <a:rPr lang="nl-NL" sz="4000" b="1" dirty="0"/>
              <a:t>Wat is er veranderd in de algemene opvang?</a:t>
            </a:r>
            <a:endParaRPr lang="nl-NL" dirty="0"/>
          </a:p>
        </p:txBody>
      </p:sp>
      <p:sp>
        <p:nvSpPr>
          <p:cNvPr id="3" name="Tijdelijke aanduiding voor inhoud 2">
            <a:extLst>
              <a:ext uri="{FF2B5EF4-FFF2-40B4-BE49-F238E27FC236}">
                <a16:creationId xmlns:a16="http://schemas.microsoft.com/office/drawing/2014/main" id="{D14F4587-9D11-4838-AF3B-2942410E866E}"/>
              </a:ext>
            </a:extLst>
          </p:cNvPr>
          <p:cNvSpPr>
            <a:spLocks noGrp="1"/>
          </p:cNvSpPr>
          <p:nvPr>
            <p:ph idx="1"/>
          </p:nvPr>
        </p:nvSpPr>
        <p:spPr>
          <a:xfrm>
            <a:off x="480000" y="1253330"/>
            <a:ext cx="7053786" cy="4351339"/>
          </a:xfrm>
        </p:spPr>
        <p:txBody>
          <a:bodyPr>
            <a:noAutofit/>
          </a:bodyPr>
          <a:lstStyle/>
          <a:p>
            <a:pPr lvl="0"/>
            <a:r>
              <a:rPr lang="nl-NL" dirty="0"/>
              <a:t>Een duidelijke ingang voor volwassenen die dakloos zijn: </a:t>
            </a:r>
            <a:r>
              <a:rPr lang="nl-NL" b="1" dirty="0"/>
              <a:t>Herstart</a:t>
            </a:r>
            <a:r>
              <a:rPr lang="nl-NL" dirty="0"/>
              <a:t> (Nieuwegracht 92)</a:t>
            </a:r>
          </a:p>
          <a:p>
            <a:pPr lvl="1"/>
            <a:r>
              <a:rPr lang="nl-NL" dirty="0"/>
              <a:t>Inloop</a:t>
            </a:r>
          </a:p>
          <a:p>
            <a:pPr lvl="1"/>
            <a:r>
              <a:rPr lang="nl-NL" dirty="0"/>
              <a:t>Medische zorg</a:t>
            </a:r>
          </a:p>
          <a:p>
            <a:pPr lvl="1"/>
            <a:r>
              <a:rPr lang="nl-NL" dirty="0"/>
              <a:t>Instroombedden </a:t>
            </a:r>
          </a:p>
          <a:p>
            <a:pPr lvl="1"/>
            <a:r>
              <a:rPr lang="nl-NL" dirty="0"/>
              <a:t>Activering</a:t>
            </a:r>
          </a:p>
          <a:p>
            <a:pPr lvl="1"/>
            <a:r>
              <a:rPr lang="nl-NL" dirty="0"/>
              <a:t>Hulpverlening (</a:t>
            </a:r>
            <a:r>
              <a:rPr lang="nl-NL" dirty="0" err="1"/>
              <a:t>StadsteamBackUP</a:t>
            </a:r>
            <a:r>
              <a:rPr lang="nl-NL" dirty="0"/>
              <a:t>, </a:t>
            </a:r>
            <a:r>
              <a:rPr lang="nl-NL" dirty="0" err="1"/>
              <a:t>Barka</a:t>
            </a:r>
            <a:r>
              <a:rPr lang="nl-NL" dirty="0"/>
              <a:t>)</a:t>
            </a:r>
          </a:p>
          <a:p>
            <a:r>
              <a:rPr lang="nl-NL" dirty="0"/>
              <a:t>Een </a:t>
            </a:r>
            <a:r>
              <a:rPr lang="nl-NL" dirty="0" err="1"/>
              <a:t>multi</a:t>
            </a:r>
            <a:r>
              <a:rPr lang="nl-NL" dirty="0"/>
              <a:t> disciplinair team voor hulpverlening aan volwassenen, gezinnen en jongvolwassenen: </a:t>
            </a:r>
            <a:r>
              <a:rPr lang="nl-NL" b="1" dirty="0"/>
              <a:t>Stadsteam </a:t>
            </a:r>
            <a:r>
              <a:rPr lang="nl-NL" b="1" dirty="0" err="1"/>
              <a:t>BackUp</a:t>
            </a:r>
            <a:r>
              <a:rPr lang="nl-NL" b="1" dirty="0"/>
              <a:t> </a:t>
            </a:r>
          </a:p>
          <a:p>
            <a:pPr lvl="0"/>
            <a:r>
              <a:rPr lang="nl-NL" dirty="0"/>
              <a:t>Omvorming nachtopvang naar 24-uurs opvang en meer eenpersoonskamers</a:t>
            </a:r>
          </a:p>
          <a:p>
            <a:pPr lvl="0"/>
            <a:r>
              <a:rPr lang="nl-NL" dirty="0"/>
              <a:t>Project voorkomen van terugval in dakloosheid</a:t>
            </a:r>
          </a:p>
          <a:p>
            <a:endParaRPr lang="nl-NL" dirty="0"/>
          </a:p>
        </p:txBody>
      </p:sp>
      <p:pic>
        <p:nvPicPr>
          <p:cNvPr id="4" name="Afbeelding 3">
            <a:extLst>
              <a:ext uri="{FF2B5EF4-FFF2-40B4-BE49-F238E27FC236}">
                <a16:creationId xmlns:a16="http://schemas.microsoft.com/office/drawing/2014/main" id="{EED664A5-6842-482E-B88A-0D44505B34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3786" y="988391"/>
            <a:ext cx="3891081" cy="2588824"/>
          </a:xfrm>
          <a:prstGeom prst="rect">
            <a:avLst/>
          </a:prstGeom>
        </p:spPr>
      </p:pic>
      <p:pic>
        <p:nvPicPr>
          <p:cNvPr id="5" name="Afbeelding 4">
            <a:extLst>
              <a:ext uri="{FF2B5EF4-FFF2-40B4-BE49-F238E27FC236}">
                <a16:creationId xmlns:a16="http://schemas.microsoft.com/office/drawing/2014/main" id="{365EC20D-3E76-4AEC-A527-74C1A2E8E6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0051" y="3645024"/>
            <a:ext cx="3914816" cy="2288238"/>
          </a:xfrm>
          <a:prstGeom prst="rect">
            <a:avLst/>
          </a:prstGeom>
        </p:spPr>
      </p:pic>
    </p:spTree>
    <p:extLst>
      <p:ext uri="{BB962C8B-B14F-4D97-AF65-F5344CB8AC3E}">
        <p14:creationId xmlns:p14="http://schemas.microsoft.com/office/powerpoint/2010/main" val="22546514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7AB0EA-ABC2-4D10-BB40-9A3736BD858A}"/>
              </a:ext>
            </a:extLst>
          </p:cNvPr>
          <p:cNvSpPr>
            <a:spLocks noGrp="1"/>
          </p:cNvSpPr>
          <p:nvPr>
            <p:ph type="title"/>
          </p:nvPr>
        </p:nvSpPr>
        <p:spPr/>
        <p:txBody>
          <a:bodyPr/>
          <a:lstStyle/>
          <a:p>
            <a:r>
              <a:rPr lang="nl-NL" sz="4000" b="1" dirty="0"/>
              <a:t>Stadsteam </a:t>
            </a:r>
            <a:r>
              <a:rPr lang="nl-NL" sz="4000" b="1" dirty="0" err="1"/>
              <a:t>BackUp</a:t>
            </a:r>
            <a:endParaRPr lang="nl-NL" dirty="0"/>
          </a:p>
        </p:txBody>
      </p:sp>
      <p:sp>
        <p:nvSpPr>
          <p:cNvPr id="3" name="Tijdelijke aanduiding voor inhoud 2">
            <a:extLst>
              <a:ext uri="{FF2B5EF4-FFF2-40B4-BE49-F238E27FC236}">
                <a16:creationId xmlns:a16="http://schemas.microsoft.com/office/drawing/2014/main" id="{4B39A1BD-E22A-472E-B55D-A6F3A8632AAF}"/>
              </a:ext>
            </a:extLst>
          </p:cNvPr>
          <p:cNvSpPr>
            <a:spLocks noGrp="1"/>
          </p:cNvSpPr>
          <p:nvPr>
            <p:ph idx="1"/>
          </p:nvPr>
        </p:nvSpPr>
        <p:spPr>
          <a:xfrm>
            <a:off x="623392" y="1557001"/>
            <a:ext cx="10873208" cy="3744208"/>
          </a:xfrm>
        </p:spPr>
        <p:txBody>
          <a:bodyPr>
            <a:noAutofit/>
          </a:bodyPr>
          <a:lstStyle/>
          <a:p>
            <a:pPr marL="0" indent="0">
              <a:buNone/>
            </a:pPr>
            <a:r>
              <a:rPr lang="nl-NL" dirty="0">
                <a:solidFill>
                  <a:srgbClr val="000000"/>
                </a:solidFill>
              </a:rPr>
              <a:t>Stadsteam </a:t>
            </a:r>
            <a:r>
              <a:rPr lang="nl-NL" dirty="0" err="1">
                <a:solidFill>
                  <a:srgbClr val="000000"/>
                </a:solidFill>
              </a:rPr>
              <a:t>BackUp</a:t>
            </a:r>
            <a:r>
              <a:rPr lang="nl-NL" dirty="0">
                <a:solidFill>
                  <a:srgbClr val="000000"/>
                </a:solidFill>
              </a:rPr>
              <a:t> is een </a:t>
            </a:r>
            <a:r>
              <a:rPr lang="nl-NL" dirty="0" err="1">
                <a:solidFill>
                  <a:srgbClr val="000000"/>
                </a:solidFill>
              </a:rPr>
              <a:t>mulitdisciplinair</a:t>
            </a:r>
            <a:r>
              <a:rPr lang="nl-NL" dirty="0">
                <a:solidFill>
                  <a:srgbClr val="000000"/>
                </a:solidFill>
              </a:rPr>
              <a:t> team dat alle mensen die dakloos zijn begeleidt (Stadsteam volwassenen en gezinnen, </a:t>
            </a:r>
            <a:r>
              <a:rPr lang="nl-NL" dirty="0" err="1">
                <a:solidFill>
                  <a:srgbClr val="000000"/>
                </a:solidFill>
              </a:rPr>
              <a:t>BackUP</a:t>
            </a:r>
            <a:r>
              <a:rPr lang="nl-NL" dirty="0">
                <a:solidFill>
                  <a:srgbClr val="000000"/>
                </a:solidFill>
              </a:rPr>
              <a:t> jongvolwassenen)</a:t>
            </a:r>
          </a:p>
          <a:p>
            <a:pPr marL="0" indent="0">
              <a:buNone/>
            </a:pPr>
            <a:endParaRPr lang="nl-NL" dirty="0">
              <a:solidFill>
                <a:srgbClr val="000000"/>
              </a:solidFill>
            </a:endParaRPr>
          </a:p>
          <a:p>
            <a:pPr marL="0" indent="0">
              <a:lnSpc>
                <a:spcPct val="100000"/>
              </a:lnSpc>
              <a:spcBef>
                <a:spcPts val="0"/>
              </a:spcBef>
              <a:buNone/>
            </a:pPr>
            <a:r>
              <a:rPr lang="nl-NL" dirty="0">
                <a:solidFill>
                  <a:srgbClr val="000000"/>
                </a:solidFill>
              </a:rPr>
              <a:t>Expertises:</a:t>
            </a:r>
          </a:p>
          <a:p>
            <a:pPr>
              <a:lnSpc>
                <a:spcPct val="100000"/>
              </a:lnSpc>
              <a:spcBef>
                <a:spcPts val="0"/>
              </a:spcBef>
            </a:pPr>
            <a:r>
              <a:rPr lang="nl-NL" dirty="0">
                <a:solidFill>
                  <a:srgbClr val="000000"/>
                </a:solidFill>
              </a:rPr>
              <a:t>Dakloosheid</a:t>
            </a:r>
          </a:p>
          <a:p>
            <a:pPr>
              <a:lnSpc>
                <a:spcPct val="100000"/>
              </a:lnSpc>
              <a:spcBef>
                <a:spcPts val="0"/>
              </a:spcBef>
            </a:pPr>
            <a:r>
              <a:rPr lang="nl-NL" dirty="0">
                <a:solidFill>
                  <a:srgbClr val="000000"/>
                </a:solidFill>
              </a:rPr>
              <a:t>Verslaving</a:t>
            </a:r>
          </a:p>
          <a:p>
            <a:pPr>
              <a:lnSpc>
                <a:spcPct val="100000"/>
              </a:lnSpc>
              <a:spcBef>
                <a:spcPts val="0"/>
              </a:spcBef>
            </a:pPr>
            <a:r>
              <a:rPr lang="nl-NL" dirty="0">
                <a:solidFill>
                  <a:srgbClr val="000000"/>
                </a:solidFill>
              </a:rPr>
              <a:t>GGZ</a:t>
            </a:r>
          </a:p>
          <a:p>
            <a:pPr>
              <a:lnSpc>
                <a:spcPct val="100000"/>
              </a:lnSpc>
              <a:spcBef>
                <a:spcPts val="0"/>
              </a:spcBef>
            </a:pPr>
            <a:r>
              <a:rPr lang="nl-NL" dirty="0">
                <a:solidFill>
                  <a:srgbClr val="000000"/>
                </a:solidFill>
              </a:rPr>
              <a:t>VG </a:t>
            </a:r>
          </a:p>
          <a:p>
            <a:pPr>
              <a:lnSpc>
                <a:spcPct val="100000"/>
              </a:lnSpc>
              <a:spcBef>
                <a:spcPts val="0"/>
              </a:spcBef>
            </a:pPr>
            <a:r>
              <a:rPr lang="nl-NL" dirty="0">
                <a:solidFill>
                  <a:srgbClr val="000000"/>
                </a:solidFill>
              </a:rPr>
              <a:t>Schuldhulpverlening </a:t>
            </a:r>
          </a:p>
          <a:p>
            <a:pPr marL="0" indent="0">
              <a:buNone/>
            </a:pPr>
            <a:endParaRPr lang="nl-NL" dirty="0">
              <a:solidFill>
                <a:srgbClr val="000000"/>
              </a:solidFill>
            </a:endParaRPr>
          </a:p>
          <a:p>
            <a:pPr marL="0" indent="0">
              <a:buNone/>
            </a:pPr>
            <a:endParaRPr lang="nl-NL" dirty="0">
              <a:solidFill>
                <a:srgbClr val="000000"/>
              </a:solidFill>
            </a:endParaRPr>
          </a:p>
          <a:p>
            <a:pPr marL="0" indent="0">
              <a:buNone/>
            </a:pPr>
            <a:r>
              <a:rPr lang="nl-NL" dirty="0">
                <a:solidFill>
                  <a:srgbClr val="000000"/>
                </a:solidFill>
              </a:rPr>
              <a:t> </a:t>
            </a:r>
            <a:endParaRPr lang="nl-NL" dirty="0"/>
          </a:p>
          <a:p>
            <a:endParaRPr lang="nl-NL" dirty="0"/>
          </a:p>
        </p:txBody>
      </p:sp>
      <p:sp>
        <p:nvSpPr>
          <p:cNvPr id="5" name="Tekstvak 4">
            <a:extLst>
              <a:ext uri="{FF2B5EF4-FFF2-40B4-BE49-F238E27FC236}">
                <a16:creationId xmlns:a16="http://schemas.microsoft.com/office/drawing/2014/main" id="{52ECDCC4-D586-4CCC-AAE7-5F9995CA8F25}"/>
              </a:ext>
            </a:extLst>
          </p:cNvPr>
          <p:cNvSpPr txBox="1"/>
          <p:nvPr/>
        </p:nvSpPr>
        <p:spPr>
          <a:xfrm>
            <a:off x="4655840" y="2996952"/>
            <a:ext cx="6624736" cy="230832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srgbClr val="000000"/>
                </a:solidFill>
                <a:effectLst/>
                <a:uLnTx/>
                <a:uFillTx/>
                <a:latin typeface="Arial" panose="020B0604020202020204"/>
                <a:ea typeface="+mn-ea"/>
                <a:cs typeface="+mn-cs"/>
              </a:rPr>
              <a:t>Doelstellingen :</a:t>
            </a:r>
          </a:p>
          <a:p>
            <a:pPr marL="285750" marR="0" lvl="0" indent="-285750" algn="l" defTabSz="457200" rtl="0" eaLnBrk="1" fontAlgn="auto" latinLnBrk="0" hangingPunct="1">
              <a:lnSpc>
                <a:spcPct val="100000"/>
              </a:lnSpc>
              <a:spcBef>
                <a:spcPts val="0"/>
              </a:spcBef>
              <a:spcAft>
                <a:spcPts val="0"/>
              </a:spcAft>
              <a:buClr>
                <a:srgbClr val="C00000"/>
              </a:buClr>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Arial" panose="020B0604020202020204"/>
                <a:ea typeface="+mn-ea"/>
                <a:cs typeface="+mn-cs"/>
              </a:rPr>
              <a:t>Passende en snelle hulp zonder onnodige drempels voor de cliënt;</a:t>
            </a:r>
          </a:p>
          <a:p>
            <a:pPr marL="285750" marR="0" lvl="0" indent="-285750" algn="l" defTabSz="457200" rtl="0" eaLnBrk="1" fontAlgn="auto" latinLnBrk="0" hangingPunct="1">
              <a:lnSpc>
                <a:spcPct val="100000"/>
              </a:lnSpc>
              <a:spcBef>
                <a:spcPts val="0"/>
              </a:spcBef>
              <a:spcAft>
                <a:spcPts val="0"/>
              </a:spcAft>
              <a:buClr>
                <a:srgbClr val="C00000"/>
              </a:buClr>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Arial" panose="020B0604020202020204"/>
                <a:ea typeface="+mn-ea"/>
                <a:cs typeface="+mn-cs"/>
              </a:rPr>
              <a:t>Zo kort mogelijk verblijf in de opvang;</a:t>
            </a:r>
          </a:p>
          <a:p>
            <a:pPr marL="285750" marR="0" lvl="0" indent="-285750" algn="l" defTabSz="457200" rtl="0" eaLnBrk="1" fontAlgn="auto" latinLnBrk="0" hangingPunct="1">
              <a:lnSpc>
                <a:spcPct val="100000"/>
              </a:lnSpc>
              <a:spcBef>
                <a:spcPts val="0"/>
              </a:spcBef>
              <a:spcAft>
                <a:spcPts val="0"/>
              </a:spcAft>
              <a:buClr>
                <a:srgbClr val="C00000"/>
              </a:buClr>
              <a:buSzTx/>
              <a:buFont typeface="Arial" panose="020B0604020202020204" pitchFamily="34" charset="0"/>
              <a:buChar char="•"/>
              <a:tabLst/>
              <a:defRPr/>
            </a:pPr>
            <a:r>
              <a:rPr kumimoji="0" lang="nl-NL" sz="2400" b="0" i="0" u="none" strike="noStrike" kern="1200" cap="none" spc="0" normalizeH="0" baseline="0" noProof="0" dirty="0">
                <a:ln>
                  <a:noFill/>
                </a:ln>
                <a:solidFill>
                  <a:srgbClr val="000000"/>
                </a:solidFill>
                <a:effectLst/>
                <a:uLnTx/>
                <a:uFillTx/>
                <a:latin typeface="Arial" panose="020B0604020202020204"/>
                <a:ea typeface="+mn-ea"/>
                <a:cs typeface="+mn-cs"/>
              </a:rPr>
              <a:t>Cliënt snel en effectief toe leiden naar activering, zorg en huisvesting;</a:t>
            </a:r>
          </a:p>
        </p:txBody>
      </p:sp>
    </p:spTree>
    <p:extLst>
      <p:ext uri="{BB962C8B-B14F-4D97-AF65-F5344CB8AC3E}">
        <p14:creationId xmlns:p14="http://schemas.microsoft.com/office/powerpoint/2010/main" val="714842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4C2764-F17A-4754-822C-4873D8BAA1B2}"/>
              </a:ext>
            </a:extLst>
          </p:cNvPr>
          <p:cNvSpPr>
            <a:spLocks noGrp="1"/>
          </p:cNvSpPr>
          <p:nvPr>
            <p:ph type="title"/>
          </p:nvPr>
        </p:nvSpPr>
        <p:spPr/>
        <p:txBody>
          <a:bodyPr/>
          <a:lstStyle/>
          <a:p>
            <a:r>
              <a:rPr lang="nl-NL" sz="4000" b="1" dirty="0"/>
              <a:t>Veranderingen voor mensen die dakloos zijn </a:t>
            </a:r>
            <a:endParaRPr lang="nl-NL" dirty="0"/>
          </a:p>
        </p:txBody>
      </p:sp>
      <p:sp>
        <p:nvSpPr>
          <p:cNvPr id="3" name="Tijdelijke aanduiding voor inhoud 2">
            <a:extLst>
              <a:ext uri="{FF2B5EF4-FFF2-40B4-BE49-F238E27FC236}">
                <a16:creationId xmlns:a16="http://schemas.microsoft.com/office/drawing/2014/main" id="{7C8EE29E-4762-411D-B1AB-73963F5331B2}"/>
              </a:ext>
            </a:extLst>
          </p:cNvPr>
          <p:cNvSpPr>
            <a:spLocks noGrp="1"/>
          </p:cNvSpPr>
          <p:nvPr>
            <p:ph idx="1"/>
          </p:nvPr>
        </p:nvSpPr>
        <p:spPr/>
        <p:txBody>
          <a:bodyPr/>
          <a:lstStyle/>
          <a:p>
            <a:pPr marL="285750" lvl="0" indent="-285750">
              <a:buFont typeface="Arial" panose="020B0604020202020204" pitchFamily="34" charset="0"/>
              <a:buChar char="•"/>
            </a:pPr>
            <a:r>
              <a:rPr lang="nl-NL" sz="2400" dirty="0">
                <a:solidFill>
                  <a:srgbClr val="000000"/>
                </a:solidFill>
              </a:rPr>
              <a:t>Eén duidelijke ingang voor dakloze mensen in Utrecht</a:t>
            </a:r>
          </a:p>
          <a:p>
            <a:pPr marL="285750" lvl="0" indent="-285750">
              <a:buFont typeface="Arial" panose="020B0604020202020204" pitchFamily="34" charset="0"/>
              <a:buChar char="•"/>
            </a:pPr>
            <a:r>
              <a:rPr lang="nl-NL" sz="2400" dirty="0">
                <a:solidFill>
                  <a:srgbClr val="000000"/>
                </a:solidFill>
              </a:rPr>
              <a:t>Eén integrale intake en één plan  </a:t>
            </a:r>
          </a:p>
          <a:p>
            <a:pPr marL="285750" indent="-285750">
              <a:buFont typeface="Arial" panose="020B0604020202020204" pitchFamily="34" charset="0"/>
              <a:buChar char="•"/>
            </a:pPr>
            <a:r>
              <a:rPr lang="nl-NL" sz="2400" dirty="0">
                <a:solidFill>
                  <a:srgbClr val="000000"/>
                </a:solidFill>
              </a:rPr>
              <a:t>Expertise op alle vlakken met een gezamenlijke visie en werkwijze</a:t>
            </a:r>
          </a:p>
          <a:p>
            <a:pPr marL="285750" indent="-285750">
              <a:buFont typeface="Arial" panose="020B0604020202020204" pitchFamily="34" charset="0"/>
              <a:buChar char="•"/>
            </a:pPr>
            <a:r>
              <a:rPr lang="nl-NL" sz="2400" dirty="0">
                <a:solidFill>
                  <a:srgbClr val="000000"/>
                </a:solidFill>
              </a:rPr>
              <a:t>Directe inzet op activering</a:t>
            </a:r>
          </a:p>
          <a:p>
            <a:pPr marL="285750" lvl="0" indent="-285750">
              <a:buFont typeface="Arial" panose="020B0604020202020204" pitchFamily="34" charset="0"/>
              <a:buChar char="•"/>
            </a:pPr>
            <a:r>
              <a:rPr lang="nl-NL" sz="2400" dirty="0">
                <a:solidFill>
                  <a:srgbClr val="000000"/>
                </a:solidFill>
              </a:rPr>
              <a:t>Korte lijnen tussen hulpverleners en andere partijen in de stad</a:t>
            </a:r>
          </a:p>
          <a:p>
            <a:pPr marL="285750" lvl="0" indent="-285750">
              <a:buFont typeface="Arial" panose="020B0604020202020204" pitchFamily="34" charset="0"/>
              <a:buChar char="•"/>
            </a:pPr>
            <a:r>
              <a:rPr lang="nl-NL" sz="2400" dirty="0">
                <a:solidFill>
                  <a:srgbClr val="000000"/>
                </a:solidFill>
              </a:rPr>
              <a:t>Warme overdracht</a:t>
            </a:r>
          </a:p>
          <a:p>
            <a:pPr marL="285750" lvl="0" indent="-285750">
              <a:buFont typeface="Arial" panose="020B0604020202020204" pitchFamily="34" charset="0"/>
              <a:buChar char="•"/>
            </a:pPr>
            <a:r>
              <a:rPr lang="nl-NL" sz="2400" dirty="0">
                <a:solidFill>
                  <a:srgbClr val="000000"/>
                </a:solidFill>
              </a:rPr>
              <a:t>24 uurs opvang met een vaste plek, daardoor meer rust en de opvang als start van het herstel</a:t>
            </a:r>
          </a:p>
          <a:p>
            <a:endParaRPr lang="nl-NL" dirty="0"/>
          </a:p>
        </p:txBody>
      </p:sp>
    </p:spTree>
    <p:extLst>
      <p:ext uri="{BB962C8B-B14F-4D97-AF65-F5344CB8AC3E}">
        <p14:creationId xmlns:p14="http://schemas.microsoft.com/office/powerpoint/2010/main" val="3436914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9B74FF-0EA0-47C7-A21A-3B822B9707A1}"/>
              </a:ext>
            </a:extLst>
          </p:cNvPr>
          <p:cNvSpPr>
            <a:spLocks noGrp="1"/>
          </p:cNvSpPr>
          <p:nvPr>
            <p:ph type="title"/>
          </p:nvPr>
        </p:nvSpPr>
        <p:spPr/>
        <p:txBody>
          <a:bodyPr/>
          <a:lstStyle/>
          <a:p>
            <a:r>
              <a:rPr lang="nl-NL" sz="4000" b="1" dirty="0"/>
              <a:t>Waar zijn we nog mee bezig?</a:t>
            </a:r>
            <a:endParaRPr lang="nl-NL" dirty="0"/>
          </a:p>
        </p:txBody>
      </p:sp>
      <p:sp>
        <p:nvSpPr>
          <p:cNvPr id="3" name="Tijdelijke aanduiding voor inhoud 2">
            <a:extLst>
              <a:ext uri="{FF2B5EF4-FFF2-40B4-BE49-F238E27FC236}">
                <a16:creationId xmlns:a16="http://schemas.microsoft.com/office/drawing/2014/main" id="{120E1EE7-8C69-414F-921B-1138BA053515}"/>
              </a:ext>
            </a:extLst>
          </p:cNvPr>
          <p:cNvSpPr>
            <a:spLocks noGrp="1"/>
          </p:cNvSpPr>
          <p:nvPr>
            <p:ph idx="1"/>
          </p:nvPr>
        </p:nvSpPr>
        <p:spPr/>
        <p:txBody>
          <a:bodyPr/>
          <a:lstStyle/>
          <a:p>
            <a:r>
              <a:rPr lang="nl-NL" dirty="0"/>
              <a:t>De toegang tot de daklozenopvang en de routes vanuit de U16 gemeenten</a:t>
            </a:r>
          </a:p>
          <a:p>
            <a:r>
              <a:rPr lang="nl-NL" dirty="0"/>
              <a:t>Pilot overbruggingszorg</a:t>
            </a:r>
          </a:p>
          <a:p>
            <a:r>
              <a:rPr lang="nl-NL" dirty="0"/>
              <a:t>Lokale opvangvoorzieningen in de U16</a:t>
            </a:r>
          </a:p>
          <a:p>
            <a:r>
              <a:rPr lang="nl-NL" sz="2800" b="1" dirty="0">
                <a:solidFill>
                  <a:srgbClr val="CC0000"/>
                </a:solidFill>
                <a:latin typeface="+mj-lt"/>
                <a:ea typeface="+mj-ea"/>
                <a:cs typeface="+mj-cs"/>
              </a:rPr>
              <a:t>Het Living Lab Eerst een thuis</a:t>
            </a:r>
          </a:p>
          <a:p>
            <a:pPr lvl="1"/>
            <a:r>
              <a:rPr lang="nl-NL" dirty="0" err="1"/>
              <a:t>Housing</a:t>
            </a:r>
            <a:r>
              <a:rPr lang="nl-NL" dirty="0"/>
              <a:t> first project gefinancierd vanuit de Blokhuismiddelen voor mensen die (dreigend) dakloos zijn. </a:t>
            </a:r>
          </a:p>
          <a:p>
            <a:pPr lvl="1"/>
            <a:r>
              <a:rPr lang="nl-NL" dirty="0"/>
              <a:t>Samen met de regio gemeenten </a:t>
            </a:r>
          </a:p>
          <a:p>
            <a:endParaRPr lang="nl-NL" dirty="0"/>
          </a:p>
        </p:txBody>
      </p:sp>
    </p:spTree>
    <p:extLst>
      <p:ext uri="{BB962C8B-B14F-4D97-AF65-F5344CB8AC3E}">
        <p14:creationId xmlns:p14="http://schemas.microsoft.com/office/powerpoint/2010/main" val="3542802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a:xfrm>
            <a:off x="666748" y="1426009"/>
            <a:ext cx="10866440" cy="4716461"/>
          </a:xfrm>
        </p:spPr>
        <p:txBody>
          <a:bodyPr/>
          <a:lstStyle/>
          <a:p>
            <a:endParaRPr lang="nl-NL" dirty="0"/>
          </a:p>
          <a:p>
            <a:pPr marL="285750" indent="-285750">
              <a:buFont typeface="Arial" panose="020B0604020202020204" pitchFamily="34" charset="0"/>
              <a:buChar char="•"/>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249032"/>
            <a:ext cx="10866441" cy="930276"/>
          </a:xfrm>
        </p:spPr>
        <p:txBody>
          <a:bodyPr anchor="t"/>
          <a:lstStyle/>
          <a:p>
            <a:r>
              <a:rPr lang="nl-NL" dirty="0"/>
              <a:t>Is er nog nachtopvang in Amsterdam?</a:t>
            </a:r>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835742" y="20494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FF0000"/>
                </a:solidFill>
                <a:effectLst/>
                <a:uLnTx/>
                <a:uFillTx/>
                <a:latin typeface="Corbel"/>
                <a:ea typeface="+mn-ea"/>
                <a:cs typeface="+mn-cs"/>
              </a:rPr>
              <a:t>Wat is nachtopvang?</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FF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Voorziening met de meest basale faciliteiten: maaltijd, douche, een bed voor de nacht, ontbijt en wifi.</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Laagdrempelig toegankelijk voor iedereen die anders op straat zou moet doorbrengen..</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Of:</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Voorzieningen waar mensen tijdelijk kunnen verblijven (zowel ‘s nachts als overdag).</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pic>
        <p:nvPicPr>
          <p:cNvPr id="9" name="Picture 2" descr="https://media.mutualart.com/Images/2019_09/17/11/113608335/53c54bed-48f5-4bff-b7b3-b123b4199283_570.Jpeg">
            <a:extLst>
              <a:ext uri="{FF2B5EF4-FFF2-40B4-BE49-F238E27FC236}">
                <a16:creationId xmlns:a16="http://schemas.microsoft.com/office/drawing/2014/main" id="{03C37104-427B-44DE-B8CB-582F3802D2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68655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ADAE8E60-0FDD-41BE-8001-84E8BDADD884}"/>
              </a:ext>
            </a:extLst>
          </p:cNvPr>
          <p:cNvPicPr>
            <a:picLocks noChangeAspect="1"/>
          </p:cNvPicPr>
          <p:nvPr/>
        </p:nvPicPr>
        <p:blipFill>
          <a:blip r:embed="rId2"/>
          <a:stretch>
            <a:fillRect/>
          </a:stretch>
        </p:blipFill>
        <p:spPr>
          <a:xfrm>
            <a:off x="1143211" y="1323000"/>
            <a:ext cx="9905578" cy="5035982"/>
          </a:xfrm>
          <a:prstGeom prst="rect">
            <a:avLst/>
          </a:prstGeom>
        </p:spPr>
      </p:pic>
      <p:sp>
        <p:nvSpPr>
          <p:cNvPr id="2" name="Titel 1">
            <a:extLst>
              <a:ext uri="{FF2B5EF4-FFF2-40B4-BE49-F238E27FC236}">
                <a16:creationId xmlns:a16="http://schemas.microsoft.com/office/drawing/2014/main" id="{F3747F96-5C75-44E9-A053-3AD5CAFF3519}"/>
              </a:ext>
            </a:extLst>
          </p:cNvPr>
          <p:cNvSpPr>
            <a:spLocks noGrp="1"/>
          </p:cNvSpPr>
          <p:nvPr>
            <p:ph type="title"/>
          </p:nvPr>
        </p:nvSpPr>
        <p:spPr/>
        <p:txBody>
          <a:bodyPr/>
          <a:lstStyle/>
          <a:p>
            <a:r>
              <a:rPr lang="nl-NL" dirty="0"/>
              <a:t>Is het mogelijk om gezond te leven in de opvang?</a:t>
            </a:r>
          </a:p>
        </p:txBody>
      </p:sp>
    </p:spTree>
    <p:extLst>
      <p:ext uri="{BB962C8B-B14F-4D97-AF65-F5344CB8AC3E}">
        <p14:creationId xmlns:p14="http://schemas.microsoft.com/office/powerpoint/2010/main" val="13976846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302847-5717-4B6B-B701-00BF6ACD1CE7}"/>
              </a:ext>
            </a:extLst>
          </p:cNvPr>
          <p:cNvSpPr>
            <a:spLocks noGrp="1"/>
          </p:cNvSpPr>
          <p:nvPr>
            <p:ph type="title"/>
          </p:nvPr>
        </p:nvSpPr>
        <p:spPr>
          <a:xfrm>
            <a:off x="480000" y="108000"/>
            <a:ext cx="11284200" cy="1215000"/>
          </a:xfrm>
        </p:spPr>
        <p:txBody>
          <a:bodyPr anchor="ctr">
            <a:normAutofit/>
          </a:bodyPr>
          <a:lstStyle/>
          <a:p>
            <a:r>
              <a:rPr lang="nl-NL" dirty="0"/>
              <a:t>Wat weten we over de gezondheid?</a:t>
            </a:r>
          </a:p>
        </p:txBody>
      </p:sp>
      <p:sp>
        <p:nvSpPr>
          <p:cNvPr id="3" name="Tijdelijke aanduiding voor inhoud 2">
            <a:extLst>
              <a:ext uri="{FF2B5EF4-FFF2-40B4-BE49-F238E27FC236}">
                <a16:creationId xmlns:a16="http://schemas.microsoft.com/office/drawing/2014/main" id="{CAADFAD7-B91D-42B5-A357-4058A547989A}"/>
              </a:ext>
            </a:extLst>
          </p:cNvPr>
          <p:cNvSpPr>
            <a:spLocks noGrp="1"/>
          </p:cNvSpPr>
          <p:nvPr>
            <p:ph sz="half" idx="2"/>
          </p:nvPr>
        </p:nvSpPr>
        <p:spPr>
          <a:xfrm>
            <a:off x="6189600" y="1650600"/>
            <a:ext cx="5621400" cy="4083774"/>
          </a:xfrm>
        </p:spPr>
        <p:txBody>
          <a:bodyPr>
            <a:normAutofit/>
          </a:bodyPr>
          <a:lstStyle/>
          <a:p>
            <a:endParaRPr lang="nl-NL" dirty="0"/>
          </a:p>
          <a:p>
            <a:endParaRPr lang="nl-NL" dirty="0"/>
          </a:p>
          <a:p>
            <a:endParaRPr lang="nl-NL" dirty="0"/>
          </a:p>
        </p:txBody>
      </p:sp>
      <p:sp>
        <p:nvSpPr>
          <p:cNvPr id="25" name="Tekstvak 24">
            <a:extLst>
              <a:ext uri="{FF2B5EF4-FFF2-40B4-BE49-F238E27FC236}">
                <a16:creationId xmlns:a16="http://schemas.microsoft.com/office/drawing/2014/main" id="{266E64A2-4592-4F1F-8F6C-A22D6E806131}"/>
              </a:ext>
            </a:extLst>
          </p:cNvPr>
          <p:cNvSpPr txBox="1"/>
          <p:nvPr/>
        </p:nvSpPr>
        <p:spPr>
          <a:xfrm>
            <a:off x="8353456" y="5405438"/>
            <a:ext cx="3363944" cy="854574"/>
          </a:xfrm>
          <a:prstGeom prst="rect">
            <a:avLst/>
          </a:prstGeom>
        </p:spPr>
        <p:txBody>
          <a:bodyPr vert="horz" wrap="square" lIns="91440" tIns="45720" rIns="91440" bIns="45720" rtlCol="0" anchor="ct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Arial" panose="020B0604020202020204"/>
                <a:ea typeface="+mn-ea"/>
                <a:cs typeface="+mn-cs"/>
              </a:rPr>
              <a:t>Medische screening tijdens winterkoude regeling 2021</a:t>
            </a:r>
          </a:p>
        </p:txBody>
      </p:sp>
      <p:pic>
        <p:nvPicPr>
          <p:cNvPr id="28" name="Afbeelding 27">
            <a:extLst>
              <a:ext uri="{FF2B5EF4-FFF2-40B4-BE49-F238E27FC236}">
                <a16:creationId xmlns:a16="http://schemas.microsoft.com/office/drawing/2014/main" id="{F3EA65DA-E9B3-4F65-ABE5-7360D105FD2D}"/>
              </a:ext>
            </a:extLst>
          </p:cNvPr>
          <p:cNvPicPr>
            <a:picLocks noChangeAspect="1"/>
          </p:cNvPicPr>
          <p:nvPr/>
        </p:nvPicPr>
        <p:blipFill>
          <a:blip r:embed="rId3"/>
          <a:stretch>
            <a:fillRect/>
          </a:stretch>
        </p:blipFill>
        <p:spPr>
          <a:xfrm>
            <a:off x="1062178" y="1012371"/>
            <a:ext cx="7272808" cy="5475167"/>
          </a:xfrm>
          <a:prstGeom prst="rect">
            <a:avLst/>
          </a:prstGeom>
        </p:spPr>
      </p:pic>
    </p:spTree>
    <p:extLst>
      <p:ext uri="{BB962C8B-B14F-4D97-AF65-F5344CB8AC3E}">
        <p14:creationId xmlns:p14="http://schemas.microsoft.com/office/powerpoint/2010/main" val="30189657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6CD9F-B47B-4D50-9C8A-E6576C93BEA5}"/>
              </a:ext>
            </a:extLst>
          </p:cNvPr>
          <p:cNvSpPr>
            <a:spLocks noGrp="1"/>
          </p:cNvSpPr>
          <p:nvPr>
            <p:ph type="title"/>
          </p:nvPr>
        </p:nvSpPr>
        <p:spPr/>
        <p:txBody>
          <a:bodyPr/>
          <a:lstStyle/>
          <a:p>
            <a:r>
              <a:rPr lang="nl-NL" dirty="0"/>
              <a:t>Onderzoek naar (gezonde) leefstijl in de opvang</a:t>
            </a:r>
          </a:p>
        </p:txBody>
      </p:sp>
      <p:sp>
        <p:nvSpPr>
          <p:cNvPr id="3" name="Tijdelijke aanduiding voor inhoud 2">
            <a:extLst>
              <a:ext uri="{FF2B5EF4-FFF2-40B4-BE49-F238E27FC236}">
                <a16:creationId xmlns:a16="http://schemas.microsoft.com/office/drawing/2014/main" id="{C4C6454B-9883-4081-9FA4-0A55B6E0ED0C}"/>
              </a:ext>
            </a:extLst>
          </p:cNvPr>
          <p:cNvSpPr>
            <a:spLocks noGrp="1"/>
          </p:cNvSpPr>
          <p:nvPr>
            <p:ph idx="1"/>
          </p:nvPr>
        </p:nvSpPr>
        <p:spPr/>
        <p:txBody>
          <a:bodyPr/>
          <a:lstStyle/>
          <a:p>
            <a:pPr marL="0" indent="0">
              <a:buNone/>
            </a:pPr>
            <a:endParaRPr lang="nl-NL" dirty="0"/>
          </a:p>
          <a:p>
            <a:r>
              <a:rPr lang="nl-NL" altLang="nl-NL" dirty="0"/>
              <a:t>Ervaren constant zorgen en chronische stress</a:t>
            </a:r>
          </a:p>
          <a:p>
            <a:r>
              <a:rPr lang="nl-NL" altLang="nl-NL" dirty="0"/>
              <a:t>Gezond eten en bewegen is niet de eerste prioriteit</a:t>
            </a:r>
          </a:p>
          <a:p>
            <a:r>
              <a:rPr lang="nl-NL" altLang="nl-NL" dirty="0"/>
              <a:t>De meeste mensen in de opvang roken</a:t>
            </a:r>
          </a:p>
          <a:p>
            <a:endParaRPr lang="nl-NL" altLang="nl-NL" dirty="0"/>
          </a:p>
          <a:p>
            <a:pPr marL="0" indent="0">
              <a:buNone/>
            </a:pPr>
            <a:r>
              <a:rPr lang="nl-NL" sz="2000" dirty="0"/>
              <a:t>		</a:t>
            </a:r>
            <a:r>
              <a:rPr lang="nl-NL" sz="2800" dirty="0"/>
              <a:t>“</a:t>
            </a:r>
            <a:r>
              <a:rPr lang="nl-NL" sz="2800" i="1" dirty="0"/>
              <a:t>Je rookt daar veel, en iedereen rookt, bijna iedereen. Je 			rookt ook ontzettend veel verveel-sjekkies</a:t>
            </a:r>
            <a:r>
              <a:rPr lang="nl-NL" sz="2800" dirty="0"/>
              <a:t>.” </a:t>
            </a:r>
          </a:p>
          <a:p>
            <a:pPr marL="0" indent="0">
              <a:buNone/>
            </a:pPr>
            <a:r>
              <a:rPr lang="nl-NL" sz="1800" dirty="0"/>
              <a:t>		– Voormalig dakloze Utrechter </a:t>
            </a:r>
            <a:endParaRPr lang="nl-NL" altLang="nl-NL" sz="1800" dirty="0"/>
          </a:p>
          <a:p>
            <a:endParaRPr lang="nl-NL" dirty="0"/>
          </a:p>
        </p:txBody>
      </p:sp>
      <p:pic>
        <p:nvPicPr>
          <p:cNvPr id="5" name="Afbeelding 4">
            <a:extLst>
              <a:ext uri="{FF2B5EF4-FFF2-40B4-BE49-F238E27FC236}">
                <a16:creationId xmlns:a16="http://schemas.microsoft.com/office/drawing/2014/main" id="{3AF6CE16-3ECB-4055-8DEB-4E4B8BAC1116}"/>
              </a:ext>
            </a:extLst>
          </p:cNvPr>
          <p:cNvPicPr>
            <a:picLocks noChangeAspect="1"/>
          </p:cNvPicPr>
          <p:nvPr/>
        </p:nvPicPr>
        <p:blipFill>
          <a:blip r:embed="rId3"/>
          <a:stretch>
            <a:fillRect/>
          </a:stretch>
        </p:blipFill>
        <p:spPr>
          <a:xfrm>
            <a:off x="480000" y="3723339"/>
            <a:ext cx="1858327" cy="1296144"/>
          </a:xfrm>
          <a:prstGeom prst="rect">
            <a:avLst/>
          </a:prstGeom>
        </p:spPr>
      </p:pic>
    </p:spTree>
    <p:extLst>
      <p:ext uri="{BB962C8B-B14F-4D97-AF65-F5344CB8AC3E}">
        <p14:creationId xmlns:p14="http://schemas.microsoft.com/office/powerpoint/2010/main" val="3086276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2C426A-7412-4458-A767-EACEE43AD975}"/>
              </a:ext>
            </a:extLst>
          </p:cNvPr>
          <p:cNvSpPr>
            <a:spLocks noGrp="1"/>
          </p:cNvSpPr>
          <p:nvPr>
            <p:ph type="title"/>
          </p:nvPr>
        </p:nvSpPr>
        <p:spPr/>
        <p:txBody>
          <a:bodyPr>
            <a:normAutofit fontScale="90000"/>
          </a:bodyPr>
          <a:lstStyle/>
          <a:p>
            <a:r>
              <a:rPr lang="nl-NL" sz="4400" dirty="0"/>
              <a:t> </a:t>
            </a:r>
            <a:br>
              <a:rPr lang="nl-NL" sz="4400" dirty="0"/>
            </a:br>
            <a:br>
              <a:rPr lang="nl-NL" sz="4400" dirty="0"/>
            </a:br>
            <a:r>
              <a:rPr lang="nl-NL" sz="4400" dirty="0"/>
              <a:t>Pilot vers, gevarieerd koken en samen eten in De Stek</a:t>
            </a:r>
            <a:br>
              <a:rPr lang="nl-NL" sz="4000" dirty="0">
                <a:solidFill>
                  <a:srgbClr val="000000"/>
                </a:solidFill>
                <a:effectLst/>
                <a:latin typeface="Calibri" panose="020F0502020204030204" pitchFamily="34" charset="0"/>
                <a:ea typeface="Calibri" panose="020F0502020204030204" pitchFamily="34" charset="0"/>
              </a:rPr>
            </a:br>
            <a:endParaRPr lang="nl-NL" dirty="0"/>
          </a:p>
        </p:txBody>
      </p:sp>
      <p:sp>
        <p:nvSpPr>
          <p:cNvPr id="3" name="Tijdelijke aanduiding voor inhoud 2">
            <a:extLst>
              <a:ext uri="{FF2B5EF4-FFF2-40B4-BE49-F238E27FC236}">
                <a16:creationId xmlns:a16="http://schemas.microsoft.com/office/drawing/2014/main" id="{E2158F64-4964-4182-BA4D-7D6A3E149C72}"/>
              </a:ext>
            </a:extLst>
          </p:cNvPr>
          <p:cNvSpPr>
            <a:spLocks noGrp="1"/>
          </p:cNvSpPr>
          <p:nvPr>
            <p:ph idx="1"/>
          </p:nvPr>
        </p:nvSpPr>
        <p:spPr>
          <a:xfrm>
            <a:off x="431687" y="1556792"/>
            <a:ext cx="11328626" cy="4351339"/>
          </a:xfrm>
        </p:spPr>
        <p:txBody>
          <a:bodyPr/>
          <a:lstStyle/>
          <a:p>
            <a:endParaRPr lang="nl-NL" sz="1800" dirty="0">
              <a:solidFill>
                <a:srgbClr val="000000"/>
              </a:solidFill>
              <a:effectLst/>
              <a:latin typeface="Calibri" panose="020F0502020204030204" pitchFamily="34" charset="0"/>
              <a:ea typeface="Calibri" panose="020F0502020204030204" pitchFamily="34" charset="0"/>
            </a:endParaRPr>
          </a:p>
          <a:p>
            <a:r>
              <a:rPr lang="nl-NL" dirty="0"/>
              <a:t>Aanbieden van verse gevarieerde maaltijden</a:t>
            </a:r>
          </a:p>
          <a:p>
            <a:r>
              <a:rPr lang="nl-NL" dirty="0"/>
              <a:t>Meer </a:t>
            </a:r>
            <a:r>
              <a:rPr lang="nl-NL" dirty="0" err="1"/>
              <a:t>dagstructuur</a:t>
            </a:r>
            <a:r>
              <a:rPr lang="nl-NL" dirty="0"/>
              <a:t> bieden</a:t>
            </a:r>
          </a:p>
          <a:p>
            <a:r>
              <a:rPr lang="nl-NL" dirty="0"/>
              <a:t>Activering (helpen koken/tafel dekken)</a:t>
            </a:r>
          </a:p>
          <a:p>
            <a:r>
              <a:rPr lang="nl-NL" dirty="0"/>
              <a:t>Beperken gezondheidsschade </a:t>
            </a:r>
            <a:br>
              <a:rPr lang="nl-NL" dirty="0"/>
            </a:br>
            <a:r>
              <a:rPr lang="nl-NL" dirty="0"/>
              <a:t>(gebruikersruimtes zijn gesloten tijdens eten)</a:t>
            </a:r>
          </a:p>
          <a:p>
            <a:endParaRPr lang="nl-NL" dirty="0"/>
          </a:p>
          <a:p>
            <a:pPr marL="0" indent="0">
              <a:buNone/>
            </a:pPr>
            <a:endParaRPr lang="nl-NL" dirty="0"/>
          </a:p>
        </p:txBody>
      </p:sp>
      <p:pic>
        <p:nvPicPr>
          <p:cNvPr id="4" name="Afbeelding 3" descr="Afbeelding met persoon, binnen, voorbereiden, koken&#10;&#10;Automatisch gegenereerde beschrijving">
            <a:extLst>
              <a:ext uri="{FF2B5EF4-FFF2-40B4-BE49-F238E27FC236}">
                <a16:creationId xmlns:a16="http://schemas.microsoft.com/office/drawing/2014/main" id="{18D98177-C1A8-4D46-AE1F-B7F47191640A}"/>
              </a:ext>
            </a:extLst>
          </p:cNvPr>
          <p:cNvPicPr>
            <a:picLocks noChangeAspect="1"/>
          </p:cNvPicPr>
          <p:nvPr/>
        </p:nvPicPr>
        <p:blipFill rotWithShape="1">
          <a:blip r:embed="rId3"/>
          <a:srcRect t="1529"/>
          <a:stretch/>
        </p:blipFill>
        <p:spPr>
          <a:xfrm>
            <a:off x="7176120" y="3068960"/>
            <a:ext cx="4757639" cy="3456278"/>
          </a:xfrm>
          <a:prstGeom prst="rect">
            <a:avLst/>
          </a:prstGeom>
          <a:noFill/>
        </p:spPr>
      </p:pic>
    </p:spTree>
    <p:extLst>
      <p:ext uri="{BB962C8B-B14F-4D97-AF65-F5344CB8AC3E}">
        <p14:creationId xmlns:p14="http://schemas.microsoft.com/office/powerpoint/2010/main" val="27545082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04E7FE-4F63-48D3-94AA-C843F4CCC57D}"/>
              </a:ext>
            </a:extLst>
          </p:cNvPr>
          <p:cNvSpPr>
            <a:spLocks noGrp="1"/>
          </p:cNvSpPr>
          <p:nvPr>
            <p:ph type="title"/>
          </p:nvPr>
        </p:nvSpPr>
        <p:spPr/>
        <p:txBody>
          <a:bodyPr/>
          <a:lstStyle/>
          <a:p>
            <a:r>
              <a:rPr lang="nl-NL" dirty="0"/>
              <a:t>Resultaten</a:t>
            </a:r>
          </a:p>
        </p:txBody>
      </p:sp>
      <p:sp>
        <p:nvSpPr>
          <p:cNvPr id="3" name="Tijdelijke aanduiding voor inhoud 2">
            <a:extLst>
              <a:ext uri="{FF2B5EF4-FFF2-40B4-BE49-F238E27FC236}">
                <a16:creationId xmlns:a16="http://schemas.microsoft.com/office/drawing/2014/main" id="{C5C808A5-8F3E-46DC-AC17-D6D868B6CE23}"/>
              </a:ext>
            </a:extLst>
          </p:cNvPr>
          <p:cNvSpPr>
            <a:spLocks noGrp="1"/>
          </p:cNvSpPr>
          <p:nvPr>
            <p:ph sz="half" idx="1"/>
          </p:nvPr>
        </p:nvSpPr>
        <p:spPr>
          <a:xfrm>
            <a:off x="480000" y="1650600"/>
            <a:ext cx="11284200" cy="4083774"/>
          </a:xfrm>
        </p:spPr>
        <p:txBody>
          <a:bodyPr>
            <a:normAutofit/>
          </a:bodyPr>
          <a:lstStyle/>
          <a:p>
            <a:pPr marL="342900" lvl="0" indent="-342900">
              <a:buFont typeface="Symbol" panose="05050102010706020507" pitchFamily="18" charset="2"/>
              <a:buChar char=""/>
            </a:pPr>
            <a:r>
              <a:rPr lang="nl-NL" dirty="0"/>
              <a:t>Sfeer ontzettend verbeterd, minder incidenten/onrust</a:t>
            </a:r>
          </a:p>
          <a:p>
            <a:pPr marL="342900" indent="-342900">
              <a:buFont typeface="Symbol" panose="05050102010706020507" pitchFamily="18" charset="2"/>
              <a:buChar char=""/>
            </a:pPr>
            <a:r>
              <a:rPr lang="nl-NL" dirty="0"/>
              <a:t>Mensen praten meer met elkaar en meer ‘normale’ gesprekken, niet alleen omdat de een iets van de ander nodig heeft</a:t>
            </a:r>
          </a:p>
          <a:p>
            <a:pPr marL="342900" lvl="0" indent="-342900">
              <a:buFont typeface="Symbol" panose="05050102010706020507" pitchFamily="18" charset="2"/>
              <a:buChar char=""/>
            </a:pPr>
            <a:r>
              <a:rPr lang="nl-NL" dirty="0"/>
              <a:t>Ook medewerker-bezoeker meer contact </a:t>
            </a:r>
          </a:p>
          <a:p>
            <a:pPr marL="342900" lvl="0" indent="-342900">
              <a:buFont typeface="Symbol" panose="05050102010706020507" pitchFamily="18" charset="2"/>
              <a:buChar char=""/>
            </a:pPr>
            <a:r>
              <a:rPr lang="nl-NL" dirty="0"/>
              <a:t>Bezoekers zijn meer geïnteresseerd in eten en vragen wat er gekookt wordt</a:t>
            </a:r>
          </a:p>
          <a:p>
            <a:pPr marL="342900" lvl="0" indent="-342900">
              <a:spcAft>
                <a:spcPts val="800"/>
              </a:spcAft>
              <a:buFont typeface="Symbol" panose="05050102010706020507" pitchFamily="18" charset="2"/>
              <a:buChar char=""/>
            </a:pPr>
            <a:r>
              <a:rPr lang="nl-NL" dirty="0"/>
              <a:t>Bezoekers leveren een bijdrage door te helpen koken, tafel te dekken of op te ruimen</a:t>
            </a:r>
          </a:p>
          <a:p>
            <a:pPr marL="342900" lvl="0" indent="-342900">
              <a:spcAft>
                <a:spcPts val="800"/>
              </a:spcAft>
              <a:buFont typeface="Symbol" panose="05050102010706020507" pitchFamily="18" charset="2"/>
              <a:buChar char=""/>
            </a:pPr>
            <a:r>
              <a:rPr lang="nl-NL" dirty="0"/>
              <a:t>Bezoekers genieten meer van het eten</a:t>
            </a:r>
          </a:p>
          <a:p>
            <a:pPr marL="342900" lvl="0" indent="-342900">
              <a:spcAft>
                <a:spcPts val="800"/>
              </a:spcAft>
              <a:buFont typeface="Symbol" panose="05050102010706020507" pitchFamily="18" charset="2"/>
              <a:buChar char=""/>
            </a:pPr>
            <a:endParaRPr lang="nl-NL" dirty="0"/>
          </a:p>
          <a:p>
            <a:endParaRPr lang="nl-NL" dirty="0"/>
          </a:p>
        </p:txBody>
      </p:sp>
    </p:spTree>
    <p:extLst>
      <p:ext uri="{BB962C8B-B14F-4D97-AF65-F5344CB8AC3E}">
        <p14:creationId xmlns:p14="http://schemas.microsoft.com/office/powerpoint/2010/main" val="31917235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6CD9F-B47B-4D50-9C8A-E6576C93BEA5}"/>
              </a:ext>
            </a:extLst>
          </p:cNvPr>
          <p:cNvSpPr>
            <a:spLocks noGrp="1"/>
          </p:cNvSpPr>
          <p:nvPr>
            <p:ph type="title"/>
          </p:nvPr>
        </p:nvSpPr>
        <p:spPr/>
        <p:txBody>
          <a:bodyPr/>
          <a:lstStyle/>
          <a:p>
            <a:r>
              <a:rPr lang="nl-NL" dirty="0"/>
              <a:t>Ervaringen</a:t>
            </a:r>
          </a:p>
        </p:txBody>
      </p:sp>
      <p:sp>
        <p:nvSpPr>
          <p:cNvPr id="3" name="Tijdelijke aanduiding voor inhoud 2">
            <a:extLst>
              <a:ext uri="{FF2B5EF4-FFF2-40B4-BE49-F238E27FC236}">
                <a16:creationId xmlns:a16="http://schemas.microsoft.com/office/drawing/2014/main" id="{C4C6454B-9883-4081-9FA4-0A55B6E0ED0C}"/>
              </a:ext>
            </a:extLst>
          </p:cNvPr>
          <p:cNvSpPr>
            <a:spLocks noGrp="1"/>
          </p:cNvSpPr>
          <p:nvPr>
            <p:ph idx="1"/>
          </p:nvPr>
        </p:nvSpPr>
        <p:spPr/>
        <p:txBody>
          <a:bodyPr/>
          <a:lstStyle/>
          <a:p>
            <a:pPr marL="0" indent="0">
              <a:buNone/>
            </a:pPr>
            <a:r>
              <a:rPr lang="nl-NL" sz="2000" dirty="0"/>
              <a:t>		</a:t>
            </a:r>
            <a:r>
              <a:rPr lang="nl-NL" sz="2800" dirty="0"/>
              <a:t>“</a:t>
            </a:r>
            <a:r>
              <a:rPr lang="nl-NL" sz="2800" i="1" dirty="0">
                <a:effectLst/>
                <a:latin typeface="Calibri" panose="020F0502020204030204" pitchFamily="34" charset="0"/>
                <a:ea typeface="Calibri" panose="020F0502020204030204" pitchFamily="34" charset="0"/>
                <a:cs typeface="Times New Roman" panose="02020603050405020304" pitchFamily="18" charset="0"/>
              </a:rPr>
              <a:t>Voorheen, voor het gezamenlijk eten zag je vaak mensen door 			liepen met irritaties. Nu zie ik regelmatig deze frustraties 				uitgepraat worden tijdens het eten.’’ </a:t>
            </a:r>
            <a:endParaRPr lang="nl-NL" sz="2800" dirty="0"/>
          </a:p>
          <a:p>
            <a:pPr marL="0" indent="0">
              <a:buNone/>
            </a:pPr>
            <a:r>
              <a:rPr lang="nl-NL" sz="1800" dirty="0"/>
              <a:t>		– Portier De Stek</a:t>
            </a:r>
            <a:endParaRPr lang="nl-NL" altLang="nl-NL" sz="1800" dirty="0"/>
          </a:p>
          <a:p>
            <a:endParaRPr lang="nl-NL" dirty="0"/>
          </a:p>
        </p:txBody>
      </p:sp>
      <p:pic>
        <p:nvPicPr>
          <p:cNvPr id="5" name="Afbeelding 4">
            <a:extLst>
              <a:ext uri="{FF2B5EF4-FFF2-40B4-BE49-F238E27FC236}">
                <a16:creationId xmlns:a16="http://schemas.microsoft.com/office/drawing/2014/main" id="{3AF6CE16-3ECB-4055-8DEB-4E4B8BAC1116}"/>
              </a:ext>
            </a:extLst>
          </p:cNvPr>
          <p:cNvPicPr>
            <a:picLocks noChangeAspect="1"/>
          </p:cNvPicPr>
          <p:nvPr/>
        </p:nvPicPr>
        <p:blipFill>
          <a:blip r:embed="rId3"/>
          <a:stretch>
            <a:fillRect/>
          </a:stretch>
        </p:blipFill>
        <p:spPr>
          <a:xfrm>
            <a:off x="491061" y="1557000"/>
            <a:ext cx="1858327" cy="1296144"/>
          </a:xfrm>
          <a:prstGeom prst="rect">
            <a:avLst/>
          </a:prstGeom>
        </p:spPr>
      </p:pic>
      <p:sp>
        <p:nvSpPr>
          <p:cNvPr id="6" name="Tekstvak 5">
            <a:extLst>
              <a:ext uri="{FF2B5EF4-FFF2-40B4-BE49-F238E27FC236}">
                <a16:creationId xmlns:a16="http://schemas.microsoft.com/office/drawing/2014/main" id="{A71CF90B-BC2E-4519-99BC-66F292696EF9}"/>
              </a:ext>
            </a:extLst>
          </p:cNvPr>
          <p:cNvSpPr txBox="1"/>
          <p:nvPr/>
        </p:nvSpPr>
        <p:spPr>
          <a:xfrm>
            <a:off x="2349387" y="3429601"/>
            <a:ext cx="9556632" cy="304185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2800" b="0" i="1"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rPr>
              <a:t>Sinds de gemeente kookt, komt hij vijf dagen in de week bij de Stek. Hij geeft aan dat zijn conditie beter is nu hij elke dag naar de Stek fietst. Verder geeft hij aan dat hij nu veel gevarieerder eet en blij is met het eten dat hij krijgt. Hij is verder ook relatief eenzaam en doordat hij nu elke dag rond 4 uur naar De Stek komt om een hapje mee te eten, is hij er elke dag even uit.</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Arial" panose="020B0604020202020204"/>
                <a:ea typeface="+mn-ea"/>
                <a:cs typeface="+mn-cs"/>
              </a:rPr>
              <a:t>- Bezoeker De Stek (alcoholist)</a:t>
            </a:r>
          </a:p>
        </p:txBody>
      </p:sp>
      <p:pic>
        <p:nvPicPr>
          <p:cNvPr id="7" name="Afbeelding 6">
            <a:extLst>
              <a:ext uri="{FF2B5EF4-FFF2-40B4-BE49-F238E27FC236}">
                <a16:creationId xmlns:a16="http://schemas.microsoft.com/office/drawing/2014/main" id="{4709D5F2-48A6-4AE5-87BF-BF912CFB261B}"/>
              </a:ext>
            </a:extLst>
          </p:cNvPr>
          <p:cNvPicPr>
            <a:picLocks noChangeAspect="1"/>
          </p:cNvPicPr>
          <p:nvPr/>
        </p:nvPicPr>
        <p:blipFill>
          <a:blip r:embed="rId3"/>
          <a:stretch>
            <a:fillRect/>
          </a:stretch>
        </p:blipFill>
        <p:spPr>
          <a:xfrm>
            <a:off x="491060" y="4112755"/>
            <a:ext cx="1858327" cy="1296144"/>
          </a:xfrm>
          <a:prstGeom prst="rect">
            <a:avLst/>
          </a:prstGeom>
        </p:spPr>
      </p:pic>
    </p:spTree>
    <p:extLst>
      <p:ext uri="{BB962C8B-B14F-4D97-AF65-F5344CB8AC3E}">
        <p14:creationId xmlns:p14="http://schemas.microsoft.com/office/powerpoint/2010/main" val="24561969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FAA753-C877-4B25-AD74-467CF43D2E84}"/>
              </a:ext>
            </a:extLst>
          </p:cNvPr>
          <p:cNvSpPr>
            <a:spLocks noGrp="1"/>
          </p:cNvSpPr>
          <p:nvPr>
            <p:ph type="title"/>
          </p:nvPr>
        </p:nvSpPr>
        <p:spPr>
          <a:xfrm>
            <a:off x="480000" y="108000"/>
            <a:ext cx="11284200" cy="1215000"/>
          </a:xfrm>
        </p:spPr>
        <p:txBody>
          <a:bodyPr anchor="ctr">
            <a:normAutofit/>
          </a:bodyPr>
          <a:lstStyle/>
          <a:p>
            <a:r>
              <a:rPr lang="nl-NL" dirty="0"/>
              <a:t>Bedankt voor jullie aandacht</a:t>
            </a:r>
          </a:p>
        </p:txBody>
      </p:sp>
      <p:graphicFrame>
        <p:nvGraphicFramePr>
          <p:cNvPr id="13" name="Tijdelijke aanduiding voor inhoud 2">
            <a:extLst>
              <a:ext uri="{FF2B5EF4-FFF2-40B4-BE49-F238E27FC236}">
                <a16:creationId xmlns:a16="http://schemas.microsoft.com/office/drawing/2014/main" id="{B4D6F722-C2EB-5BD5-DFA4-D6902DCD3A5F}"/>
              </a:ext>
            </a:extLst>
          </p:cNvPr>
          <p:cNvGraphicFramePr/>
          <p:nvPr>
            <p:extLst>
              <p:ext uri="{D42A27DB-BD31-4B8C-83A1-F6EECF244321}">
                <p14:modId xmlns:p14="http://schemas.microsoft.com/office/powerpoint/2010/main" val="1741658096"/>
              </p:ext>
            </p:extLst>
          </p:nvPr>
        </p:nvGraphicFramePr>
        <p:xfrm>
          <a:off x="482374" y="1557000"/>
          <a:ext cx="11328626" cy="4351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22183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D371B8-C52F-4381-B4C0-B1957EDE3F7B}"/>
              </a:ext>
            </a:extLst>
          </p:cNvPr>
          <p:cNvSpPr>
            <a:spLocks noGrp="1"/>
          </p:cNvSpPr>
          <p:nvPr>
            <p:ph type="title"/>
          </p:nvPr>
        </p:nvSpPr>
        <p:spPr>
          <a:xfrm>
            <a:off x="1615440" y="964692"/>
            <a:ext cx="8961120" cy="1188720"/>
          </a:xfrm>
        </p:spPr>
        <p:txBody>
          <a:bodyPr/>
          <a:lstStyle/>
          <a:p>
            <a:r>
              <a:rPr lang="nl-NL" dirty="0"/>
              <a:t>Bedankt voor jullie aanwezigheid</a:t>
            </a:r>
          </a:p>
        </p:txBody>
      </p:sp>
      <p:sp>
        <p:nvSpPr>
          <p:cNvPr id="3" name="Tijdelijke aanduiding voor inhoud 2">
            <a:extLst>
              <a:ext uri="{FF2B5EF4-FFF2-40B4-BE49-F238E27FC236}">
                <a16:creationId xmlns:a16="http://schemas.microsoft.com/office/drawing/2014/main" id="{F442EEAF-2324-4D01-93C6-5075757F6CBF}"/>
              </a:ext>
            </a:extLst>
          </p:cNvPr>
          <p:cNvSpPr>
            <a:spLocks noGrp="1"/>
          </p:cNvSpPr>
          <p:nvPr>
            <p:ph idx="1"/>
          </p:nvPr>
        </p:nvSpPr>
        <p:spPr>
          <a:xfrm>
            <a:off x="1716258" y="2638043"/>
            <a:ext cx="8860302" cy="3720554"/>
          </a:xfrm>
        </p:spPr>
        <p:txBody>
          <a:bodyPr>
            <a:normAutofit/>
          </a:bodyPr>
          <a:lstStyle/>
          <a:p>
            <a:endParaRPr lang="nl-NL" dirty="0"/>
          </a:p>
          <a:p>
            <a:endParaRPr lang="nl-NL" dirty="0"/>
          </a:p>
          <a:p>
            <a:endParaRPr lang="nl-NL" dirty="0"/>
          </a:p>
          <a:p>
            <a:pPr marL="0" indent="0">
              <a:buNone/>
            </a:pPr>
            <a:r>
              <a:rPr lang="nl-NL" sz="2000" dirty="0"/>
              <a:t>De </a:t>
            </a:r>
            <a:r>
              <a:rPr lang="nl-NL" sz="2000" dirty="0" err="1"/>
              <a:t>powerpoints</a:t>
            </a:r>
            <a:r>
              <a:rPr lang="nl-NL" sz="2000" dirty="0"/>
              <a:t> zijn na te lezen op de website van G4-USER: </a:t>
            </a:r>
            <a:r>
              <a:rPr lang="nl-NL" sz="2000" dirty="0">
                <a:hlinkClick r:id="rId2"/>
              </a:rPr>
              <a:t>www.g4-user.nl</a:t>
            </a:r>
            <a:endParaRPr lang="nl-NL" sz="2000" dirty="0"/>
          </a:p>
          <a:p>
            <a:pPr marL="0" indent="0">
              <a:buNone/>
            </a:pPr>
            <a:endParaRPr lang="nl-NL" dirty="0"/>
          </a:p>
        </p:txBody>
      </p:sp>
      <p:pic>
        <p:nvPicPr>
          <p:cNvPr id="4" name="Afbeelding 3">
            <a:extLst>
              <a:ext uri="{FF2B5EF4-FFF2-40B4-BE49-F238E27FC236}">
                <a16:creationId xmlns:a16="http://schemas.microsoft.com/office/drawing/2014/main" id="{8E8EED09-4D0C-4B90-918F-42BDCB30895C}"/>
              </a:ext>
            </a:extLst>
          </p:cNvPr>
          <p:cNvPicPr>
            <a:picLocks noChangeAspect="1"/>
          </p:cNvPicPr>
          <p:nvPr/>
        </p:nvPicPr>
        <p:blipFill>
          <a:blip r:embed="rId3"/>
          <a:stretch>
            <a:fillRect/>
          </a:stretch>
        </p:blipFill>
        <p:spPr>
          <a:xfrm>
            <a:off x="6793177" y="4746792"/>
            <a:ext cx="3783383" cy="1386721"/>
          </a:xfrm>
          <a:prstGeom prst="rect">
            <a:avLst/>
          </a:prstGeom>
        </p:spPr>
      </p:pic>
    </p:spTree>
    <p:extLst>
      <p:ext uri="{BB962C8B-B14F-4D97-AF65-F5344CB8AC3E}">
        <p14:creationId xmlns:p14="http://schemas.microsoft.com/office/powerpoint/2010/main" val="2949092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DE6A417C-4AD4-4CA8-826D-21B37AC0D0A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DB819614-822F-4ACB-AC38-9CD52805D88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6" name="Titel 5">
            <a:extLst>
              <a:ext uri="{FF2B5EF4-FFF2-40B4-BE49-F238E27FC236}">
                <a16:creationId xmlns:a16="http://schemas.microsoft.com/office/drawing/2014/main" id="{47D61E6C-39FB-4FF0-9E48-149E18BAA550}"/>
              </a:ext>
            </a:extLst>
          </p:cNvPr>
          <p:cNvSpPr>
            <a:spLocks noGrp="1"/>
          </p:cNvSpPr>
          <p:nvPr>
            <p:ph type="title"/>
          </p:nvPr>
        </p:nvSpPr>
        <p:spPr/>
        <p:txBody>
          <a:bodyPr/>
          <a:lstStyle/>
          <a:p>
            <a:r>
              <a:rPr lang="nl-NL" dirty="0"/>
              <a:t>Niet langer dan nodig?</a:t>
            </a:r>
          </a:p>
        </p:txBody>
      </p:sp>
      <p:sp>
        <p:nvSpPr>
          <p:cNvPr id="7" name="Rechthoek 6">
            <a:extLst>
              <a:ext uri="{FF2B5EF4-FFF2-40B4-BE49-F238E27FC236}">
                <a16:creationId xmlns:a16="http://schemas.microsoft.com/office/drawing/2014/main" id="{FD49ECA0-D360-461A-AF79-5746E8A778D8}"/>
              </a:ext>
            </a:extLst>
          </p:cNvPr>
          <p:cNvSpPr/>
          <p:nvPr/>
        </p:nvSpPr>
        <p:spPr>
          <a:xfrm>
            <a:off x="658812" y="1891145"/>
            <a:ext cx="11321905" cy="5078313"/>
          </a:xfrm>
          <a:prstGeom prst="rect">
            <a:avLst/>
          </a:prstGeom>
        </p:spPr>
        <p:txBody>
          <a:bodyPr wrap="square">
            <a:spAutoFit/>
          </a:bodyPr>
          <a:lstStyle/>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Verblijf </a:t>
            </a:r>
            <a:r>
              <a:rPr kumimoji="0" lang="nl-NL" sz="1800" b="0" i="1" u="none" strike="noStrike" kern="1200" cap="none" spc="0" normalizeH="0" baseline="0" noProof="0" dirty="0">
                <a:ln>
                  <a:noFill/>
                </a:ln>
                <a:solidFill>
                  <a:srgbClr val="000000"/>
                </a:solidFill>
                <a:effectLst/>
                <a:uLnTx/>
                <a:uFillTx/>
                <a:latin typeface="Corbel"/>
                <a:ea typeface="+mn-ea"/>
                <a:cs typeface="+mn-cs"/>
              </a:rPr>
              <a:t>lang genoeg om:</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tot rust te komen, dingen op een rijtje te zetten</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in contact te kunnen komen met hulpverlening en </a:t>
            </a:r>
            <a:r>
              <a:rPr kumimoji="0" lang="nl-NL" sz="1800" b="0" i="0" u="none" strike="noStrike" kern="1200" cap="none" spc="0" normalizeH="0" baseline="0" noProof="0" dirty="0" err="1">
                <a:ln>
                  <a:noFill/>
                </a:ln>
                <a:solidFill>
                  <a:srgbClr val="000000"/>
                </a:solidFill>
                <a:effectLst/>
                <a:uLnTx/>
                <a:uFillTx/>
                <a:latin typeface="Corbel"/>
                <a:ea typeface="+mn-ea"/>
                <a:cs typeface="+mn-cs"/>
              </a:rPr>
              <a:t>vice</a:t>
            </a:r>
            <a:r>
              <a:rPr kumimoji="0" lang="nl-NL" sz="1800" b="0" i="0" u="none" strike="noStrike" kern="1200" cap="none" spc="0" normalizeH="0" baseline="0" noProof="0" dirty="0">
                <a:ln>
                  <a:noFill/>
                </a:ln>
                <a:solidFill>
                  <a:srgbClr val="000000"/>
                </a:solidFill>
                <a:effectLst/>
                <a:uLnTx/>
                <a:uFillTx/>
                <a:latin typeface="Corbel"/>
                <a:ea typeface="+mn-ea"/>
                <a:cs typeface="+mn-cs"/>
              </a:rPr>
              <a:t> versa. </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zaken te kunnen regelen / hulpverlening op te starten..</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1" u="none" strike="noStrike" kern="1200" cap="none" spc="0" normalizeH="0" baseline="0" noProof="0" dirty="0">
                <a:ln>
                  <a:noFill/>
                </a:ln>
                <a:solidFill>
                  <a:srgbClr val="000000"/>
                </a:solidFill>
                <a:effectLst/>
                <a:uLnTx/>
                <a:uFillTx/>
                <a:latin typeface="Corbel"/>
                <a:ea typeface="+mn-ea"/>
                <a:cs typeface="+mn-cs"/>
              </a:rPr>
              <a:t>Of zo lang als nodig om (afhankelijk van de doelgroep):</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door te stromen naar een maatwerkvoorziening (MOBW)</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door te kunnen stromen naar stabiele betaalbare huisvesting</a:t>
            </a: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terug te gaan naar de regio of het land waar iemand meer perspectief heeft…</a:t>
            </a:r>
          </a:p>
          <a:p>
            <a:pPr marL="644400" marR="0" lvl="1"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pic>
        <p:nvPicPr>
          <p:cNvPr id="8" name="Picture 2" descr="https://media.mutualart.com/Images/2019_09/17/11/113608335/53c54bed-48f5-4bff-b7b3-b123b4199283_570.Jpeg">
            <a:extLst>
              <a:ext uri="{FF2B5EF4-FFF2-40B4-BE49-F238E27FC236}">
                <a16:creationId xmlns:a16="http://schemas.microsoft.com/office/drawing/2014/main" id="{167F612A-E00E-4246-857B-A3A9411D8C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685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media.mutualart.com/Images/2019_09/17/11/113608335/53c54bed-48f5-4bff-b7b3-b123b4199283_570.Jpeg">
            <a:extLst>
              <a:ext uri="{FF2B5EF4-FFF2-40B4-BE49-F238E27FC236}">
                <a16:creationId xmlns:a16="http://schemas.microsoft.com/office/drawing/2014/main" id="{253778A6-4CE4-407C-893A-E64FFE83B7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p:txBody>
          <a:bodyPr/>
          <a:lstStyle/>
          <a:p>
            <a:pPr marL="285750" indent="-285750">
              <a:buFont typeface="Arial" panose="020B0604020202020204" pitchFamily="34" charset="0"/>
              <a:buChar char="•"/>
            </a:pPr>
            <a:endParaRPr lang="nl-NL" dirty="0"/>
          </a:p>
          <a:p>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249032"/>
            <a:ext cx="10866441" cy="930276"/>
          </a:xfrm>
        </p:spPr>
        <p:txBody>
          <a:bodyPr anchor="t"/>
          <a:lstStyle/>
          <a:p>
            <a:r>
              <a:rPr lang="nl-NL" dirty="0"/>
              <a:t>Is er nog nachtopvang in Amsterdam?</a:t>
            </a:r>
            <a:br>
              <a:rPr lang="nl-NL" dirty="0"/>
            </a:br>
            <a:endParaRPr lang="nl-NL" dirty="0"/>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763006" y="1490459"/>
            <a:ext cx="914400" cy="914400"/>
          </a:xfrm>
          <a:prstGeom prst="rect">
            <a:avLst/>
          </a:prstGeom>
        </p:spPr>
        <p:txBody>
          <a:bodyPr vert="horz" wrap="none" lIns="72000" tIns="54000" rIns="72000" bIns="54000" rtlCol="0">
            <a:noAutofit/>
          </a:bodyPr>
          <a:lstStyle/>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Verschillende antwoorden mogelijk: afhankelijk van de doelgroep en definitie van nachtopvang…</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Antwoord onder de eerste definitie (kale nachtopvang):</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 in de winter wel maar in de zomer nauwelijks…</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 Winter/winterkoudeopvang (150-450 bedden) (december t/m maart)</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 Stoelenproject (n=50) (september t/m april)</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 AMOC (Regenbooggroep) (10 bedden; EU burgers)</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a:t>
            </a:r>
          </a:p>
          <a:p>
            <a:pPr marL="914400" marR="0" lvl="2"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spTree>
    <p:extLst>
      <p:ext uri="{BB962C8B-B14F-4D97-AF65-F5344CB8AC3E}">
        <p14:creationId xmlns:p14="http://schemas.microsoft.com/office/powerpoint/2010/main" val="87079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media.mutualart.com/Images/2019_09/17/11/113608335/53c54bed-48f5-4bff-b7b3-b123b4199283_570.Jpeg">
            <a:extLst>
              <a:ext uri="{FF2B5EF4-FFF2-40B4-BE49-F238E27FC236}">
                <a16:creationId xmlns:a16="http://schemas.microsoft.com/office/drawing/2014/main" id="{598A9003-0F18-4ABD-9309-98088DF4A1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p:txBody>
          <a:bodyPr/>
          <a:lstStyle/>
          <a:p>
            <a:pPr marL="285750" indent="-285750">
              <a:buFont typeface="Arial" panose="020B0604020202020204" pitchFamily="34" charset="0"/>
              <a:buChar char="•"/>
            </a:pPr>
            <a:endParaRPr lang="nl-NL" dirty="0"/>
          </a:p>
          <a:p>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249032"/>
            <a:ext cx="10866441" cy="930276"/>
          </a:xfrm>
        </p:spPr>
        <p:txBody>
          <a:bodyPr anchor="t"/>
          <a:lstStyle/>
          <a:p>
            <a:r>
              <a:rPr lang="nl-NL" dirty="0"/>
              <a:t>Is er nog nachtopvang in Amsterdam?</a:t>
            </a:r>
            <a:br>
              <a:rPr lang="nl-NL" dirty="0"/>
            </a:br>
            <a:r>
              <a:rPr lang="nl-NL" dirty="0"/>
              <a:t>Verschillende antwoorden mogelijk:</a:t>
            </a:r>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763006" y="1490459"/>
            <a:ext cx="914400" cy="914400"/>
          </a:xfrm>
          <a:prstGeom prst="rect">
            <a:avLst/>
          </a:prstGeom>
        </p:spPr>
        <p:txBody>
          <a:bodyPr vert="horz" wrap="none" lIns="72000" tIns="54000" rIns="72000" bIns="54000" rtlCol="0">
            <a:noAutofit/>
          </a:bodyPr>
          <a:lstStyle/>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Ja, er is meer </a:t>
            </a:r>
            <a:r>
              <a:rPr kumimoji="0" lang="nl-NL" sz="1800" b="0" i="0" u="sng" strike="noStrike" kern="1200" cap="none" spc="0" normalizeH="0" baseline="0" noProof="0" dirty="0">
                <a:ln>
                  <a:noFill/>
                </a:ln>
                <a:solidFill>
                  <a:srgbClr val="000000"/>
                </a:solidFill>
                <a:effectLst/>
                <a:uLnTx/>
                <a:uFillTx/>
                <a:latin typeface="Corbel"/>
                <a:ea typeface="+mn-ea"/>
                <a:cs typeface="+mn-cs"/>
              </a:rPr>
              <a:t>tijdelijke opvang </a:t>
            </a:r>
            <a:r>
              <a:rPr kumimoji="0" lang="nl-NL" sz="1800" b="0" i="0" u="none" strike="noStrike" kern="1200" cap="none" spc="0" normalizeH="0" baseline="0" noProof="0" dirty="0">
                <a:ln>
                  <a:noFill/>
                </a:ln>
                <a:solidFill>
                  <a:srgbClr val="000000"/>
                </a:solidFill>
                <a:effectLst/>
                <a:uLnTx/>
                <a:uFillTx/>
                <a:latin typeface="Corbel"/>
                <a:ea typeface="+mn-ea"/>
                <a:cs typeface="+mn-cs"/>
              </a:rPr>
              <a:t>dan ooit, kwalitatief beter dan kale nachtopvang en langer verblijf mogelijk!</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Kortdurende dag- en nachtopvang</a:t>
            </a:r>
            <a:r>
              <a:rPr kumimoji="0" lang="nl-NL" sz="1800" b="0" i="0" u="none" strike="noStrike" kern="1200" cap="none" spc="0" normalizeH="0" baseline="30000" noProof="0" dirty="0">
                <a:ln>
                  <a:noFill/>
                </a:ln>
                <a:solidFill>
                  <a:srgbClr val="000000"/>
                </a:solidFill>
                <a:effectLst/>
                <a:uLnTx/>
                <a:uFillTx/>
                <a:latin typeface="Corbel"/>
                <a:ea typeface="+mn-ea"/>
                <a:cs typeface="+mn-cs"/>
              </a:rPr>
              <a:t>*</a:t>
            </a:r>
            <a:r>
              <a:rPr kumimoji="0" lang="nl-NL" sz="1800" b="0" i="0" u="none" strike="noStrike" kern="1200" cap="none" spc="0" normalizeH="0" baseline="0" noProof="0" dirty="0">
                <a:ln>
                  <a:noFill/>
                </a:ln>
                <a:solidFill>
                  <a:srgbClr val="000000"/>
                </a:solidFill>
                <a:effectLst/>
                <a:uLnTx/>
                <a:uFillTx/>
                <a:latin typeface="Corbel"/>
                <a:ea typeface="+mn-ea"/>
                <a:cs typeface="+mn-cs"/>
              </a:rPr>
              <a:t> (potentiële MOBW-cliënt) (±340 plaatsen)</a:t>
            </a:r>
          </a:p>
          <a:p>
            <a:pPr marL="914400" marR="0" lvl="2"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Passantenhotel/pensions (voor dakloze mensen zonder MOBW indicatie)  (±200 plaatsen)</a:t>
            </a: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Noodopvang  gezinnen  (met binding, met en zonder MOBW indicatie) (±200 plaatsen; flexibel)</a:t>
            </a: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Andere initiatieven “Onder de Pannen”, tijdelijk verblijf in slooppanden </a:t>
            </a:r>
            <a:r>
              <a:rPr kumimoji="0" lang="nl-NL" sz="1400" b="0" i="1" u="none" strike="noStrike" kern="1200" cap="none" spc="0" normalizeH="0" baseline="0" noProof="0" dirty="0">
                <a:ln>
                  <a:noFill/>
                </a:ln>
                <a:solidFill>
                  <a:srgbClr val="000000"/>
                </a:solidFill>
                <a:effectLst/>
                <a:uLnTx/>
                <a:uFillTx/>
                <a:latin typeface="Corbel"/>
                <a:ea typeface="+mn-ea"/>
                <a:cs typeface="+mn-cs"/>
              </a:rPr>
              <a:t>(met binding/zonder MOBW indicatie)…</a:t>
            </a: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400" b="0" i="1"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err="1">
                <a:ln>
                  <a:noFill/>
                </a:ln>
                <a:solidFill>
                  <a:srgbClr val="000000"/>
                </a:solidFill>
                <a:effectLst/>
                <a:uLnTx/>
                <a:uFillTx/>
                <a:latin typeface="Corbel"/>
                <a:ea typeface="+mn-ea"/>
                <a:cs typeface="+mn-cs"/>
              </a:rPr>
              <a:t>NachtOpvang</a:t>
            </a:r>
            <a:r>
              <a:rPr kumimoji="0" lang="nl-NL" sz="1800" b="0" i="0" u="none" strike="noStrike" kern="1200" cap="none" spc="0" normalizeH="0" baseline="0" noProof="0" dirty="0">
                <a:ln>
                  <a:noFill/>
                </a:ln>
                <a:solidFill>
                  <a:srgbClr val="000000"/>
                </a:solidFill>
                <a:effectLst/>
                <a:uLnTx/>
                <a:uFillTx/>
                <a:latin typeface="Corbel"/>
                <a:ea typeface="+mn-ea"/>
                <a:cs typeface="+mn-cs"/>
              </a:rPr>
              <a:t> In Zelfbeheer (NOIZ)  (±35 plaatsen)</a:t>
            </a: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Tijdelijke 24-uurs opvang EU-burgers / </a:t>
            </a:r>
            <a:r>
              <a:rPr kumimoji="0" lang="nl-NL" sz="1800" b="0" i="0" u="none" strike="noStrike" kern="1200" cap="none" spc="0" normalizeH="0" baseline="0" noProof="0" dirty="0" err="1">
                <a:ln>
                  <a:noFill/>
                </a:ln>
                <a:solidFill>
                  <a:srgbClr val="000000"/>
                </a:solidFill>
                <a:effectLst/>
                <a:uLnTx/>
                <a:uFillTx/>
                <a:latin typeface="Corbel"/>
                <a:ea typeface="+mn-ea"/>
                <a:cs typeface="+mn-cs"/>
              </a:rPr>
              <a:t>ongedocumenteerden</a:t>
            </a:r>
            <a:r>
              <a:rPr kumimoji="0" lang="nl-NL" sz="1800" b="0" i="0" u="none" strike="noStrike" kern="1200" cap="none" spc="0" normalizeH="0" baseline="0" noProof="0" dirty="0">
                <a:ln>
                  <a:noFill/>
                </a:ln>
                <a:solidFill>
                  <a:srgbClr val="000000"/>
                </a:solidFill>
                <a:effectLst/>
                <a:uLnTx/>
                <a:uFillTx/>
                <a:latin typeface="Corbel"/>
                <a:ea typeface="+mn-ea"/>
                <a:cs typeface="+mn-cs"/>
              </a:rPr>
              <a:t> Tussen Wal en Schip.. (±30+24 plaatsen)</a:t>
            </a:r>
          </a:p>
          <a:p>
            <a:pPr marL="1200150" marR="0" lvl="2" indent="-285750" algn="l" defTabSz="914400" rtl="0" eaLnBrk="1" fontAlgn="auto" latinLnBrk="0" hangingPunct="1">
              <a:lnSpc>
                <a:spcPct val="100000"/>
              </a:lnSpc>
              <a:spcBef>
                <a:spcPts val="0"/>
              </a:spcBef>
              <a:spcAft>
                <a:spcPts val="0"/>
              </a:spcAft>
              <a:buClr>
                <a:srgbClr val="FF0000"/>
              </a:buClr>
              <a:buSzTx/>
              <a:buFontTx/>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914400" marR="0" lvl="2"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914400" marR="0" lvl="2"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400" b="0" i="1" u="none" strike="noStrike" kern="1200" cap="none" spc="0" normalizeH="0" baseline="0" noProof="0" dirty="0">
                <a:ln>
                  <a:noFill/>
                </a:ln>
                <a:solidFill>
                  <a:srgbClr val="000000"/>
                </a:solidFill>
                <a:effectLst/>
                <a:uLnTx/>
                <a:uFillTx/>
                <a:latin typeface="Corbel"/>
                <a:ea typeface="+mn-ea"/>
                <a:cs typeface="+mn-cs"/>
              </a:rPr>
              <a:t>* Inclusief instroomhuis, trajectbedden..  * exclusief Landelijke Vreemdelingenvoorzieningen</a:t>
            </a:r>
          </a:p>
        </p:txBody>
      </p:sp>
    </p:spTree>
    <p:extLst>
      <p:ext uri="{BB962C8B-B14F-4D97-AF65-F5344CB8AC3E}">
        <p14:creationId xmlns:p14="http://schemas.microsoft.com/office/powerpoint/2010/main" val="3587228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E5D0F076-C8BB-490A-8B8D-A9C6922E91F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884A5E52-50FB-4AC7-91AD-E0FF4F50E16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6" name="Titel 5">
            <a:extLst>
              <a:ext uri="{FF2B5EF4-FFF2-40B4-BE49-F238E27FC236}">
                <a16:creationId xmlns:a16="http://schemas.microsoft.com/office/drawing/2014/main" id="{05B6BDBC-B14C-44DF-BD9D-296C80321B0C}"/>
              </a:ext>
            </a:extLst>
          </p:cNvPr>
          <p:cNvSpPr>
            <a:spLocks noGrp="1"/>
          </p:cNvSpPr>
          <p:nvPr>
            <p:ph type="title"/>
          </p:nvPr>
        </p:nvSpPr>
        <p:spPr/>
        <p:txBody>
          <a:bodyPr/>
          <a:lstStyle/>
          <a:p>
            <a:r>
              <a:rPr lang="nl-NL" dirty="0"/>
              <a:t>Verblijfsduur versus capaciteit</a:t>
            </a:r>
          </a:p>
        </p:txBody>
      </p:sp>
      <p:sp>
        <p:nvSpPr>
          <p:cNvPr id="7" name="Tekstvak 6">
            <a:extLst>
              <a:ext uri="{FF2B5EF4-FFF2-40B4-BE49-F238E27FC236}">
                <a16:creationId xmlns:a16="http://schemas.microsoft.com/office/drawing/2014/main" id="{6C433992-DE7C-4F11-9AB2-451CB3963FE9}"/>
              </a:ext>
            </a:extLst>
          </p:cNvPr>
          <p:cNvSpPr txBox="1"/>
          <p:nvPr/>
        </p:nvSpPr>
        <p:spPr>
          <a:xfrm>
            <a:off x="798127" y="172613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Aantal plekken is slechts de helft van het verhaal… </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Verblijfsduur is even belangrijk!!</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Mogelijke nieuwe instroom=  Ca</a:t>
            </a:r>
            <a:r>
              <a:rPr kumimoji="0" lang="nl-NL" sz="2000" b="0" i="0" u="none" strike="noStrike" kern="1200" cap="none" spc="0" normalizeH="0" baseline="0" noProof="0" dirty="0" err="1">
                <a:ln>
                  <a:noFill/>
                </a:ln>
                <a:solidFill>
                  <a:srgbClr val="000000"/>
                </a:solidFill>
                <a:effectLst/>
                <a:uLnTx/>
                <a:uFillTx/>
                <a:latin typeface="Corbel"/>
                <a:ea typeface="+mn-ea"/>
                <a:cs typeface="+mn-cs"/>
              </a:rPr>
              <a:t>paciteit</a:t>
            </a:r>
            <a:r>
              <a:rPr kumimoji="0" lang="nl-NL" sz="2000" b="0" i="0" u="none" strike="noStrike" kern="1200" cap="none" spc="0" normalizeH="0" baseline="0" noProof="0" dirty="0">
                <a:ln>
                  <a:noFill/>
                </a:ln>
                <a:solidFill>
                  <a:srgbClr val="000000"/>
                </a:solidFill>
                <a:effectLst/>
                <a:uLnTx/>
                <a:uFillTx/>
                <a:latin typeface="Corbel"/>
                <a:ea typeface="+mn-ea"/>
                <a:cs typeface="+mn-cs"/>
              </a:rPr>
              <a:t> Voorzieningen / Gemiddelde Verblijfsduur</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FF0000"/>
                </a:solidFill>
                <a:effectLst/>
                <a:uLnTx/>
                <a:uFillTx/>
                <a:latin typeface="Corbel"/>
                <a:ea typeface="+mn-ea"/>
                <a:cs typeface="+mn-cs"/>
              </a:rPr>
              <a:t>Rekenvoorbeeld:</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100 plekken, volledige bezetting en gemiddelde verblijfsduur 3 maanden </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sym typeface="Wingdings" panose="05000000000000000000" pitchFamily="2" charset="2"/>
              </a:rPr>
              <a:t>								 100/0,25 = </a:t>
            </a:r>
            <a:r>
              <a:rPr kumimoji="0" lang="nl-NL" sz="2000" b="0" i="0" u="none" strike="noStrike" kern="1200" cap="none" spc="0" normalizeH="0" baseline="0" noProof="0" dirty="0">
                <a:ln>
                  <a:noFill/>
                </a:ln>
                <a:solidFill>
                  <a:srgbClr val="FF0000"/>
                </a:solidFill>
                <a:effectLst/>
                <a:uLnTx/>
                <a:uFillTx/>
                <a:latin typeface="Corbel"/>
                <a:ea typeface="+mn-ea"/>
                <a:cs typeface="+mn-cs"/>
                <a:sym typeface="Wingdings" panose="05000000000000000000" pitchFamily="2" charset="2"/>
              </a:rPr>
              <a:t>400</a:t>
            </a:r>
            <a:r>
              <a:rPr kumimoji="0" lang="nl-NL" sz="2000" b="0" i="0" u="none" strike="noStrike" kern="1200" cap="none" spc="0" normalizeH="0" baseline="0" noProof="0" dirty="0">
                <a:ln>
                  <a:noFill/>
                </a:ln>
                <a:solidFill>
                  <a:srgbClr val="000000"/>
                </a:solidFill>
                <a:effectLst/>
                <a:uLnTx/>
                <a:uFillTx/>
                <a:latin typeface="Corbel"/>
                <a:ea typeface="+mn-ea"/>
                <a:cs typeface="+mn-cs"/>
                <a:sym typeface="Wingdings" panose="05000000000000000000" pitchFamily="2" charset="2"/>
              </a:rPr>
              <a:t> nieuwe mensen </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rPr>
              <a:t>100 plekken, volledige bezetting en gemiddelde verblijfsduur half jaar</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2000" b="0" i="0" u="none" strike="noStrike" kern="1200" cap="none" spc="0" normalizeH="0" baseline="0" noProof="0" dirty="0">
                <a:ln>
                  <a:noFill/>
                </a:ln>
                <a:solidFill>
                  <a:srgbClr val="000000"/>
                </a:solidFill>
                <a:effectLst/>
                <a:uLnTx/>
                <a:uFillTx/>
                <a:latin typeface="Corbel"/>
                <a:ea typeface="+mn-ea"/>
                <a:cs typeface="+mn-cs"/>
                <a:sym typeface="Wingdings" panose="05000000000000000000" pitchFamily="2" charset="2"/>
              </a:rPr>
              <a:t>								 100/0,5= </a:t>
            </a:r>
            <a:r>
              <a:rPr kumimoji="0" lang="nl-NL" sz="2000" b="0" i="0" u="none" strike="noStrike" kern="1200" cap="none" spc="0" normalizeH="0" baseline="0" noProof="0" dirty="0">
                <a:ln>
                  <a:noFill/>
                </a:ln>
                <a:solidFill>
                  <a:srgbClr val="FF0000"/>
                </a:solidFill>
                <a:effectLst/>
                <a:uLnTx/>
                <a:uFillTx/>
                <a:latin typeface="Corbel"/>
                <a:ea typeface="+mn-ea"/>
                <a:cs typeface="+mn-cs"/>
                <a:sym typeface="Wingdings" panose="05000000000000000000" pitchFamily="2" charset="2"/>
              </a:rPr>
              <a:t>200</a:t>
            </a:r>
            <a:r>
              <a:rPr kumimoji="0" lang="nl-NL" sz="2000" b="0" i="0" u="none" strike="noStrike" kern="1200" cap="none" spc="0" normalizeH="0" baseline="0" noProof="0" dirty="0">
                <a:ln>
                  <a:noFill/>
                </a:ln>
                <a:solidFill>
                  <a:srgbClr val="000000"/>
                </a:solidFill>
                <a:effectLst/>
                <a:uLnTx/>
                <a:uFillTx/>
                <a:latin typeface="Corbel"/>
                <a:ea typeface="+mn-ea"/>
                <a:cs typeface="+mn-cs"/>
                <a:sym typeface="Wingdings" panose="05000000000000000000" pitchFamily="2" charset="2"/>
              </a:rPr>
              <a:t> nieuwe mensen </a:t>
            </a: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2000" b="0" i="0" u="none" strike="noStrike" kern="1200" cap="none" spc="0" normalizeH="0" baseline="0" noProof="0" dirty="0">
              <a:ln>
                <a:noFill/>
              </a:ln>
              <a:solidFill>
                <a:srgbClr val="000000"/>
              </a:solidFill>
              <a:effectLst/>
              <a:uLnTx/>
              <a:uFillTx/>
              <a:latin typeface="Corbel"/>
              <a:ea typeface="+mn-ea"/>
              <a:cs typeface="+mn-cs"/>
            </a:endParaRPr>
          </a:p>
        </p:txBody>
      </p:sp>
      <p:pic>
        <p:nvPicPr>
          <p:cNvPr id="8" name="Picture 2" descr="https://media.mutualart.com/Images/2019_09/17/11/113608335/53c54bed-48f5-4bff-b7b3-b123b4199283_570.Jpeg">
            <a:extLst>
              <a:ext uri="{FF2B5EF4-FFF2-40B4-BE49-F238E27FC236}">
                <a16:creationId xmlns:a16="http://schemas.microsoft.com/office/drawing/2014/main" id="{EC2C9770-F948-4BAA-8E58-E6672CD659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807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media.mutualart.com/Images/2019_09/17/11/113608335/53c54bed-48f5-4bff-b7b3-b123b4199283_570.Jpeg">
            <a:extLst>
              <a:ext uri="{FF2B5EF4-FFF2-40B4-BE49-F238E27FC236}">
                <a16:creationId xmlns:a16="http://schemas.microsoft.com/office/drawing/2014/main" id="{414EB372-9E2F-4ECC-ADAF-50F4E99562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4618" y="109868"/>
            <a:ext cx="2807564" cy="2108136"/>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voettekst 1">
            <a:extLst>
              <a:ext uri="{FF2B5EF4-FFF2-40B4-BE49-F238E27FC236}">
                <a16:creationId xmlns:a16="http://schemas.microsoft.com/office/drawing/2014/main" id="{5B1B0553-AAED-4105-AA95-093C0A6E657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800" b="0" i="0" u="none" strike="noStrike" kern="1200" cap="none" spc="0" normalizeH="0" baseline="0" noProof="0">
                <a:ln>
                  <a:noFill/>
                </a:ln>
                <a:solidFill>
                  <a:srgbClr val="000000"/>
                </a:solidFill>
                <a:effectLst/>
                <a:uLnTx/>
                <a:uFillTx/>
                <a:latin typeface="Corbel"/>
                <a:ea typeface="+mn-ea"/>
                <a:cs typeface="+mn-cs"/>
              </a:rPr>
              <a:t>Voetnoot</a:t>
            </a:r>
            <a:endParaRPr kumimoji="0" lang="nl-NL" sz="800" b="0" i="0" u="none" strike="noStrike" kern="1200" cap="none" spc="0" normalizeH="0" baseline="0" noProof="0" dirty="0">
              <a:ln>
                <a:noFill/>
              </a:ln>
              <a:solidFill>
                <a:srgbClr val="000000"/>
              </a:solidFill>
              <a:effectLst/>
              <a:uLnTx/>
              <a:uFillTx/>
              <a:latin typeface="Corbel"/>
              <a:ea typeface="+mn-ea"/>
              <a:cs typeface="+mn-cs"/>
            </a:endParaRPr>
          </a:p>
        </p:txBody>
      </p:sp>
      <p:sp>
        <p:nvSpPr>
          <p:cNvPr id="3" name="Tijdelijke aanduiding voor dianummer 2">
            <a:extLst>
              <a:ext uri="{FF2B5EF4-FFF2-40B4-BE49-F238E27FC236}">
                <a16:creationId xmlns:a16="http://schemas.microsoft.com/office/drawing/2014/main" id="{C3BD429F-B5A5-4B1E-A6A9-B7D348C61FD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CD0B2-8AB2-4C6C-8876-E15753662C9B}" type="slidenum">
              <a:rPr kumimoji="0" lang="nl-NL" sz="1200" b="0" i="0" u="none" strike="noStrike" kern="1200" cap="none" spc="0" normalizeH="0" baseline="0" noProof="0" smtClean="0">
                <a:ln>
                  <a:noFill/>
                </a:ln>
                <a:solidFill>
                  <a:srgbClr val="000000"/>
                </a:solidFill>
                <a:effectLst/>
                <a:uLnTx/>
                <a:uFillTx/>
                <a:latin typeface="Corbe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a:ln>
                <a:noFill/>
              </a:ln>
              <a:solidFill>
                <a:srgbClr val="000000"/>
              </a:solidFill>
              <a:effectLst/>
              <a:uLnTx/>
              <a:uFillTx/>
              <a:latin typeface="Corbel"/>
              <a:ea typeface="+mn-ea"/>
              <a:cs typeface="+mn-cs"/>
            </a:endParaRPr>
          </a:p>
        </p:txBody>
      </p:sp>
      <p:sp>
        <p:nvSpPr>
          <p:cNvPr id="5" name="Tijdelijke aanduiding voor inhoud 4">
            <a:extLst>
              <a:ext uri="{FF2B5EF4-FFF2-40B4-BE49-F238E27FC236}">
                <a16:creationId xmlns:a16="http://schemas.microsoft.com/office/drawing/2014/main" id="{20822882-1C61-4096-9F7B-33F7C874CC73}"/>
              </a:ext>
            </a:extLst>
          </p:cNvPr>
          <p:cNvSpPr>
            <a:spLocks noGrp="1"/>
          </p:cNvSpPr>
          <p:nvPr>
            <p:ph sz="quarter" idx="18"/>
          </p:nvPr>
        </p:nvSpPr>
        <p:spPr>
          <a:xfrm>
            <a:off x="763006" y="1592263"/>
            <a:ext cx="10866440" cy="4716461"/>
          </a:xfrm>
        </p:spPr>
        <p:txBody>
          <a:bodyPr/>
          <a:lstStyle/>
          <a:p>
            <a:pPr marL="285750" indent="-285750">
              <a:buFont typeface="Arial" panose="020B0604020202020204" pitchFamily="34" charset="0"/>
              <a:buChar char="•"/>
            </a:pPr>
            <a:endParaRPr lang="nl-NL" dirty="0"/>
          </a:p>
          <a:p>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sp>
        <p:nvSpPr>
          <p:cNvPr id="6" name="Titel 5">
            <a:extLst>
              <a:ext uri="{FF2B5EF4-FFF2-40B4-BE49-F238E27FC236}">
                <a16:creationId xmlns:a16="http://schemas.microsoft.com/office/drawing/2014/main" id="{24C44F01-496F-488D-A86B-5D455FED7726}"/>
              </a:ext>
            </a:extLst>
          </p:cNvPr>
          <p:cNvSpPr>
            <a:spLocks noGrp="1"/>
          </p:cNvSpPr>
          <p:nvPr>
            <p:ph type="title"/>
          </p:nvPr>
        </p:nvSpPr>
        <p:spPr>
          <a:xfrm>
            <a:off x="666748" y="404608"/>
            <a:ext cx="10866441" cy="930276"/>
          </a:xfrm>
        </p:spPr>
        <p:txBody>
          <a:bodyPr anchor="t"/>
          <a:lstStyle/>
          <a:p>
            <a:r>
              <a:rPr lang="nl-NL" dirty="0"/>
              <a:t>Capaciteit onder druk door de langere verblijfsduur…</a:t>
            </a:r>
            <a:br>
              <a:rPr lang="nl-NL" dirty="0"/>
            </a:br>
            <a:endParaRPr lang="nl-NL" dirty="0"/>
          </a:p>
        </p:txBody>
      </p:sp>
      <p:sp>
        <p:nvSpPr>
          <p:cNvPr id="4" name="Tekstvak 3">
            <a:extLst>
              <a:ext uri="{FF2B5EF4-FFF2-40B4-BE49-F238E27FC236}">
                <a16:creationId xmlns:a16="http://schemas.microsoft.com/office/drawing/2014/main" id="{4A1B8DB9-7BF7-4389-B582-80038A5D42C0}"/>
              </a:ext>
            </a:extLst>
          </p:cNvPr>
          <p:cNvSpPr txBox="1"/>
          <p:nvPr/>
        </p:nvSpPr>
        <p:spPr>
          <a:xfrm>
            <a:off x="666748" y="1592263"/>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400" b="0" i="0" u="none" strike="noStrike" kern="1200" cap="none" spc="0" normalizeH="0" baseline="0" noProof="0" dirty="0" err="1">
              <a:ln>
                <a:noFill/>
              </a:ln>
              <a:solidFill>
                <a:srgbClr val="000000"/>
              </a:solidFill>
              <a:effectLst/>
              <a:uLnTx/>
              <a:uFillTx/>
              <a:latin typeface="Corbel"/>
              <a:ea typeface="+mn-ea"/>
              <a:cs typeface="+mn-cs"/>
            </a:endParaRPr>
          </a:p>
        </p:txBody>
      </p:sp>
      <p:sp>
        <p:nvSpPr>
          <p:cNvPr id="8" name="Tekstvak 7">
            <a:extLst>
              <a:ext uri="{FF2B5EF4-FFF2-40B4-BE49-F238E27FC236}">
                <a16:creationId xmlns:a16="http://schemas.microsoft.com/office/drawing/2014/main" id="{B04C75E1-4413-4DA0-9162-40201531ECBA}"/>
              </a:ext>
            </a:extLst>
          </p:cNvPr>
          <p:cNvSpPr txBox="1"/>
          <p:nvPr/>
        </p:nvSpPr>
        <p:spPr>
          <a:xfrm>
            <a:off x="763006" y="1490459"/>
            <a:ext cx="914400" cy="914400"/>
          </a:xfrm>
          <a:prstGeom prst="rect">
            <a:avLst/>
          </a:prstGeom>
        </p:spPr>
        <p:txBody>
          <a:bodyPr vert="horz" wrap="none" lIns="72000" tIns="54000" rIns="72000" bIns="54000" rtlCol="0">
            <a:no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Voor MOBW doelgroep: tot er een plek in een “MOBW maatwerkvoorziening” vrij komt.. </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(vaak individueel begeleid wonen)</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Voor (rechthebbende) doelgroep zonder indicatie: tot het vinden van zelfstandig woonruimte</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     (veelal buiten Amsterdam)</a:t>
            </a: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Verblijf noodopvang gezinnen: soms grotere huizen nodig -&gt; langere duur..</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Kwetsbare EU-burgers: repatriëring / zelfstandig kunnen voorzien in eigen bestaan.</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r>
              <a:rPr kumimoji="0" lang="nl-NL" sz="1800" b="0" i="0" u="none" strike="noStrike" kern="1200" cap="none" spc="0" normalizeH="0" baseline="0" noProof="0" dirty="0">
                <a:ln>
                  <a:noFill/>
                </a:ln>
                <a:solidFill>
                  <a:srgbClr val="000000"/>
                </a:solidFill>
                <a:effectLst/>
                <a:uLnTx/>
                <a:uFillTx/>
                <a:latin typeface="Corbel"/>
                <a:ea typeface="+mn-ea"/>
                <a:cs typeface="+mn-cs"/>
              </a:rPr>
              <a:t>Tussen wal en Schippers: naturalisatie / zelfstandig kunnen voorzien in eigen bestaan.</a:t>
            </a:r>
          </a:p>
          <a:p>
            <a:pPr marL="187200" marR="0" lvl="0" indent="-187200" algn="l" defTabSz="914400"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0" marR="0" lvl="0"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a:p>
            <a:pPr marL="457200" marR="0" lvl="1" indent="0" algn="l" defTabSz="914400" rtl="0" eaLnBrk="1" fontAlgn="auto" latinLnBrk="0" hangingPunct="1">
              <a:lnSpc>
                <a:spcPct val="100000"/>
              </a:lnSpc>
              <a:spcBef>
                <a:spcPts val="0"/>
              </a:spcBef>
              <a:spcAft>
                <a:spcPts val="0"/>
              </a:spcAft>
              <a:buClr>
                <a:srgbClr val="FF0000"/>
              </a:buClr>
              <a:buSzTx/>
              <a:buFontTx/>
              <a:buNone/>
              <a:tabLst/>
              <a:defRPr/>
            </a:pPr>
            <a:endParaRPr kumimoji="0" lang="nl-NL" sz="1800" b="0" i="0" u="none" strike="noStrike" kern="1200" cap="none" spc="0" normalizeH="0" baseline="0" noProof="0" dirty="0">
              <a:ln>
                <a:noFill/>
              </a:ln>
              <a:solidFill>
                <a:srgbClr val="000000"/>
              </a:solidFill>
              <a:effectLst/>
              <a:uLnTx/>
              <a:uFillTx/>
              <a:latin typeface="Corbel"/>
              <a:ea typeface="+mn-ea"/>
              <a:cs typeface="+mn-cs"/>
            </a:endParaRPr>
          </a:p>
        </p:txBody>
      </p:sp>
    </p:spTree>
    <p:extLst>
      <p:ext uri="{BB962C8B-B14F-4D97-AF65-F5344CB8AC3E}">
        <p14:creationId xmlns:p14="http://schemas.microsoft.com/office/powerpoint/2010/main" val="2576940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akket">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Gemeente Rotterdam">
  <a:themeElements>
    <a:clrScheme name="Aangepast 2">
      <a:dk1>
        <a:sysClr val="windowText" lastClr="000000"/>
      </a:dk1>
      <a:lt1>
        <a:sysClr val="window" lastClr="FFFFFF"/>
      </a:lt1>
      <a:dk2>
        <a:srgbClr val="000000"/>
      </a:dk2>
      <a:lt2>
        <a:srgbClr val="00811F"/>
      </a:lt2>
      <a:accent1>
        <a:srgbClr val="00811F"/>
      </a:accent1>
      <a:accent2>
        <a:srgbClr val="000000"/>
      </a:accent2>
      <a:accent3>
        <a:srgbClr val="EFF4F6"/>
      </a:accent3>
      <a:accent4>
        <a:srgbClr val="E3614D"/>
      </a:accent4>
      <a:accent5>
        <a:srgbClr val="00811F"/>
      </a:accent5>
      <a:accent6>
        <a:srgbClr val="1D7F34"/>
      </a:accent6>
      <a:hlink>
        <a:srgbClr val="00811F"/>
      </a:hlink>
      <a:folHlink>
        <a:srgbClr val="00811F"/>
      </a:folHlink>
    </a:clrScheme>
    <a:fontScheme name="Gemeente Rotterdam">
      <a:majorFont>
        <a:latin typeface="Bolder Heading"/>
        <a:ea typeface=""/>
        <a:cs typeface=""/>
      </a:majorFont>
      <a:minorFont>
        <a:latin typeface="Bold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_PP_template_2021_nw.pptx" id="{A4C74573-1116-41FA-9A97-80A7760FD272}" vid="{C6618511-405F-49CB-8083-7977FDC1FEAC}"/>
    </a:ext>
  </a:extLst>
</a:theme>
</file>

<file path=ppt/theme/theme3.xml><?xml version="1.0" encoding="utf-8"?>
<a:theme xmlns:a="http://schemas.openxmlformats.org/drawingml/2006/main" name="Kantoorthema">
  <a:themeElements>
    <a:clrScheme name="Gemeente Utrecht">
      <a:dk1>
        <a:sysClr val="windowText" lastClr="000000"/>
      </a:dk1>
      <a:lt1>
        <a:sysClr val="window" lastClr="FFFFFF"/>
      </a:lt1>
      <a:dk2>
        <a:srgbClr val="7F7F7F"/>
      </a:dk2>
      <a:lt2>
        <a:srgbClr val="E7E6E6"/>
      </a:lt2>
      <a:accent1>
        <a:srgbClr val="CC0000"/>
      </a:accent1>
      <a:accent2>
        <a:srgbClr val="FFB70B"/>
      </a:accent2>
      <a:accent3>
        <a:srgbClr val="006DFF"/>
      </a:accent3>
      <a:accent4>
        <a:srgbClr val="FFC000"/>
      </a:accent4>
      <a:accent5>
        <a:srgbClr val="75757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alpha val="75000"/>
          </a:srgb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ctr">
        <a:normAutofit fontScale="32500" lnSpcReduction="20000"/>
      </a:bodyPr>
      <a:lstStyle>
        <a:defPPr algn="l">
          <a:defRPr dirty="0" smtClean="0"/>
        </a:defPPr>
      </a:lstStyle>
    </a:txDef>
  </a:objectDefaults>
  <a:extraClrSchemeLst/>
  <a:extLst>
    <a:ext uri="{05A4C25C-085E-4340-85A3-A5531E510DB2}">
      <thm15:themeFamily xmlns:thm15="http://schemas.microsoft.com/office/thememl/2012/main" name="PP-GU-new  -  Alleen-lezen" id="{CE5F2A7C-68F3-4535-A802-27E07E7F7CA2}" vid="{FDE71D26-C596-44FA-BFDD-478EE8709F7B}"/>
    </a:ext>
  </a:extLst>
</a:theme>
</file>

<file path=ppt/theme/theme4.xml><?xml version="1.0" encoding="utf-8"?>
<a:theme xmlns:a="http://schemas.openxmlformats.org/drawingml/2006/main" name="AMSTERDAM template">
  <a:themeElements>
    <a:clrScheme name="Custom 1">
      <a:dk1>
        <a:srgbClr val="000000"/>
      </a:dk1>
      <a:lt1>
        <a:srgbClr val="FFFFFF"/>
      </a:lt1>
      <a:dk2>
        <a:srgbClr val="FF0000"/>
      </a:dk2>
      <a:lt2>
        <a:srgbClr val="FFFFFF"/>
      </a:lt2>
      <a:accent1>
        <a:srgbClr val="FF0000"/>
      </a:accent1>
      <a:accent2>
        <a:srgbClr val="FF6566"/>
      </a:accent2>
      <a:accent3>
        <a:srgbClr val="FFCCCC"/>
      </a:accent3>
      <a:accent4>
        <a:srgbClr val="DFDFDF"/>
      </a:accent4>
      <a:accent5>
        <a:srgbClr val="BFBFBF"/>
      </a:accent5>
      <a:accent6>
        <a:srgbClr val="9F9F9F"/>
      </a:accent6>
      <a:hlink>
        <a:srgbClr val="474747"/>
      </a:hlink>
      <a:folHlink>
        <a:srgbClr val="7F7F7F"/>
      </a:folHlink>
    </a:clrScheme>
    <a:fontScheme name="Corbel">
      <a:majorFont>
        <a:latin typeface="Corbel"/>
        <a:ea typeface=""/>
        <a:cs typeface=""/>
      </a:majorFont>
      <a:minorFont>
        <a:latin typeface="Corbel"/>
        <a:ea typeface=""/>
        <a:cs typeface=""/>
      </a:minorFont>
    </a:fontScheme>
    <a:fmtScheme name="Top 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spPr>
      <a:bodyPr rot="0" spcFirstLastPara="0" vertOverflow="overflow" horzOverflow="overflow" vert="horz" wrap="square" lIns="72000" tIns="54000" rIns="72000" bIns="54000" numCol="1" spcCol="0" rtlCol="0" fromWordArt="0" anchor="t" anchorCtr="0" forceAA="0" compatLnSpc="1">
        <a:prstTxWarp prst="textNoShape">
          <a:avLst/>
        </a:prstTxWarp>
        <a:noAutofit/>
      </a:bodyPr>
      <a:lstStyle>
        <a:defPPr marL="187200" marR="0" indent="-187200" algn="l" defTabSz="685800" rtl="0" eaLnBrk="1" fontAlgn="auto" latinLnBrk="0" hangingPunct="1">
          <a:lnSpc>
            <a:spcPct val="90000"/>
          </a:lnSpc>
          <a:spcBef>
            <a:spcPts val="375"/>
          </a:spcBef>
          <a:spcAft>
            <a:spcPts val="0"/>
          </a:spcAft>
          <a:buClr>
            <a:schemeClr val="accent1"/>
          </a:buClr>
          <a:buSzTx/>
          <a:buFont typeface="Wingdings" panose="05000000000000000000" pitchFamily="2" charset="2"/>
          <a:buChar char="§"/>
          <a:tabLst/>
          <a:defRPr kumimoji="0" sz="1400" b="0" i="0" u="none" strike="noStrike" kern="1200" cap="none" spc="0" normalizeH="0" baseline="0" noProof="0" dirty="0" err="1" smtClean="0">
            <a:ln>
              <a:noFill/>
            </a:ln>
            <a:solidFill>
              <a:srgbClr val="000000"/>
            </a:solidFill>
            <a:effectLst/>
            <a:uLnTx/>
            <a:uFillTx/>
            <a:latin typeface="Corbel" panose="020B0503020204020204" pitchFamily="34" charset="0"/>
            <a:ea typeface="+mn-ea"/>
            <a:cs typeface="+mn-cs"/>
          </a:defRPr>
        </a:defPPr>
      </a:lstStyle>
    </a:spDef>
    <a:txDef>
      <a:spPr/>
      <a:bodyPr vert="horz" wrap="none" lIns="72000" tIns="54000" rIns="72000" bIns="54000" rtlCol="0">
        <a:noAutofit/>
      </a:bodyPr>
      <a:lstStyle>
        <a:defPPr marL="187200" indent="-187200" algn="l">
          <a:buClr>
            <a:schemeClr val="accent1"/>
          </a:buClr>
          <a:buFont typeface="Wingdings" panose="05000000000000000000" pitchFamily="2" charset="2"/>
          <a:buChar char="§"/>
          <a:defRPr sz="1400" noProof="0" dirty="0" err="1" smtClean="0">
            <a:latin typeface="+mj-lt"/>
          </a:defRPr>
        </a:defPPr>
      </a:lstStyle>
    </a:txDef>
  </a:objectDefaults>
  <a:extraClrSchemeLst/>
  <a:extLst>
    <a:ext uri="{05A4C25C-085E-4340-85A3-A5531E510DB2}">
      <thm15:themeFamily xmlns:thm15="http://schemas.microsoft.com/office/thememl/2012/main" name="test" id="{9FFC6DC3-A39C-442E-BF8E-EEA61BE6EDDE}" vid="{978EFD33-4F94-47D0-8574-8279493911F5}"/>
    </a:ext>
  </a:extLst>
</a:theme>
</file>

<file path=ppt/theme/theme5.xml><?xml version="1.0" encoding="utf-8"?>
<a:theme xmlns:a="http://schemas.openxmlformats.org/drawingml/2006/main" name="GGD_Presentation6">
  <a:themeElements>
    <a:clrScheme name="GGD">
      <a:dk1>
        <a:srgbClr val="000000"/>
      </a:dk1>
      <a:lt1>
        <a:srgbClr val="FFFFFF"/>
      </a:lt1>
      <a:dk2>
        <a:srgbClr val="003660"/>
      </a:dk2>
      <a:lt2>
        <a:srgbClr val="DDDDDD"/>
      </a:lt2>
      <a:accent1>
        <a:srgbClr val="006FBA"/>
      </a:accent1>
      <a:accent2>
        <a:srgbClr val="B71C72"/>
      </a:accent2>
      <a:accent3>
        <a:srgbClr val="C3D030"/>
      </a:accent3>
      <a:accent4>
        <a:srgbClr val="D11349"/>
      </a:accent4>
      <a:accent5>
        <a:srgbClr val="00B2CD"/>
      </a:accent5>
      <a:accent6>
        <a:srgbClr val="F6861F"/>
      </a:accent6>
      <a:hlink>
        <a:srgbClr val="006FBA"/>
      </a:hlink>
      <a:folHlink>
        <a:srgbClr val="B71C72"/>
      </a:folHlink>
    </a:clrScheme>
    <a:fontScheme name="GGD">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TM10001115[[fn=Pakket]]</Template>
  <TotalTime>52</TotalTime>
  <Words>2996</Words>
  <Application>Microsoft Office PowerPoint</Application>
  <PresentationFormat>Breedbeeld</PresentationFormat>
  <Paragraphs>678</Paragraphs>
  <Slides>47</Slides>
  <Notes>23</Notes>
  <HiddenSlides>0</HiddenSlides>
  <MMClips>0</MMClips>
  <ScaleCrop>false</ScaleCrop>
  <HeadingPairs>
    <vt:vector size="8" baseType="variant">
      <vt:variant>
        <vt:lpstr>Gebruikte lettertypen</vt:lpstr>
      </vt:variant>
      <vt:variant>
        <vt:i4>15</vt:i4>
      </vt:variant>
      <vt:variant>
        <vt:lpstr>Thema</vt:lpstr>
      </vt:variant>
      <vt:variant>
        <vt:i4>5</vt:i4>
      </vt:variant>
      <vt:variant>
        <vt:lpstr>Ingesloten OLE-bronprogramma's</vt:lpstr>
      </vt:variant>
      <vt:variant>
        <vt:i4>1</vt:i4>
      </vt:variant>
      <vt:variant>
        <vt:lpstr>Diatitels</vt:lpstr>
      </vt:variant>
      <vt:variant>
        <vt:i4>47</vt:i4>
      </vt:variant>
    </vt:vector>
  </HeadingPairs>
  <TitlesOfParts>
    <vt:vector size="68" baseType="lpstr">
      <vt:lpstr>Archivo Narrow</vt:lpstr>
      <vt:lpstr>Arial</vt:lpstr>
      <vt:lpstr>Bolder</vt:lpstr>
      <vt:lpstr>Bolder Heading</vt:lpstr>
      <vt:lpstr>Bolder Light</vt:lpstr>
      <vt:lpstr>Calibri</vt:lpstr>
      <vt:lpstr>Corbel</vt:lpstr>
      <vt:lpstr>Gill Sans MT</vt:lpstr>
      <vt:lpstr>Lucida Sans Unicode</vt:lpstr>
      <vt:lpstr>Myanmar Text</vt:lpstr>
      <vt:lpstr>Segoe UI</vt:lpstr>
      <vt:lpstr>Symbol</vt:lpstr>
      <vt:lpstr>Times New Roman</vt:lpstr>
      <vt:lpstr>Verdana</vt:lpstr>
      <vt:lpstr>Wingdings</vt:lpstr>
      <vt:lpstr>Pakket</vt:lpstr>
      <vt:lpstr>Gemeente Rotterdam</vt:lpstr>
      <vt:lpstr>Kantoorthema</vt:lpstr>
      <vt:lpstr>AMSTERDAM template</vt:lpstr>
      <vt:lpstr>GGD_Presentation6</vt:lpstr>
      <vt:lpstr>think-cell Slide</vt:lpstr>
      <vt:lpstr>Programma Over de Nachtopvang G4</vt:lpstr>
      <vt:lpstr>Nachtopvang in Amsterdam </vt:lpstr>
      <vt:lpstr>Is er nog nachtopvang in Amsterdam?</vt:lpstr>
      <vt:lpstr>Is er nog nachtopvang in Amsterdam?</vt:lpstr>
      <vt:lpstr>Niet langer dan nodig?</vt:lpstr>
      <vt:lpstr>Is er nog nachtopvang in Amsterdam? </vt:lpstr>
      <vt:lpstr>Is er nog nachtopvang in Amsterdam? Verschillende antwoorden mogelijk:</vt:lpstr>
      <vt:lpstr>Verblijfsduur versus capaciteit</vt:lpstr>
      <vt:lpstr>Capaciteit onder druk door de langere verblijfsduur… </vt:lpstr>
      <vt:lpstr>Kan de nachtopvang in 2030 opgeheven worden?</vt:lpstr>
      <vt:lpstr>In de praktijk… </vt:lpstr>
      <vt:lpstr>Nachtopvang in Den Haag en GGD onderzoek</vt:lpstr>
      <vt:lpstr>Onderzoek GGD Haaglanden </vt:lpstr>
      <vt:lpstr>Onderzoek GGD Haaglanden </vt:lpstr>
      <vt:lpstr>Resultaten   </vt:lpstr>
      <vt:lpstr>Straatteam Den Haag</vt:lpstr>
      <vt:lpstr>Straatteam Den Haag </vt:lpstr>
      <vt:lpstr>Nachtopvang in Den Haag</vt:lpstr>
      <vt:lpstr>Situatie in de winter</vt:lpstr>
      <vt:lpstr>Straatteam en de PWO </vt:lpstr>
      <vt:lpstr>GGD onderzoeken</vt:lpstr>
      <vt:lpstr> </vt:lpstr>
      <vt:lpstr>Nachtopvang Rotterdam.</vt:lpstr>
      <vt:lpstr>inhoud.</vt:lpstr>
      <vt:lpstr>voorzieningen voor volwassenen.</vt:lpstr>
      <vt:lpstr>enkele beleidsontwikkelingen.</vt:lpstr>
      <vt:lpstr>pilot Room First (2.0).</vt:lpstr>
      <vt:lpstr>ideeën voor het gebruik van registratiegegevens.</vt:lpstr>
      <vt:lpstr>PowerPoint-presentatie</vt:lpstr>
      <vt:lpstr>PowerPoint-presentatie</vt:lpstr>
      <vt:lpstr>PowerPoint-presentatie</vt:lpstr>
      <vt:lpstr>Bedankt voor uw aandacht.</vt:lpstr>
      <vt:lpstr>De opvang voor mensen die dakloos zijn in Utrecht</vt:lpstr>
      <vt:lpstr>Hoe ziet de Utrechtse opvang er uit?</vt:lpstr>
      <vt:lpstr>2017 visie voor de opvang van mensen die dakloos zijn</vt:lpstr>
      <vt:lpstr>Wat is er veranderd in de algemene opvang?</vt:lpstr>
      <vt:lpstr>Stadsteam BackUp</vt:lpstr>
      <vt:lpstr>Veranderingen voor mensen die dakloos zijn </vt:lpstr>
      <vt:lpstr>Waar zijn we nog mee bezig?</vt:lpstr>
      <vt:lpstr>Is het mogelijk om gezond te leven in de opvang?</vt:lpstr>
      <vt:lpstr>Wat weten we over de gezondheid?</vt:lpstr>
      <vt:lpstr>Onderzoek naar (gezonde) leefstijl in de opvang</vt:lpstr>
      <vt:lpstr>   Pilot vers, gevarieerd koken en samen eten in De Stek </vt:lpstr>
      <vt:lpstr>Resultaten</vt:lpstr>
      <vt:lpstr>Ervaringen</vt:lpstr>
      <vt:lpstr>Bedankt voor jullie aandacht</vt:lpstr>
      <vt:lpstr>Bedankt voor jullie aanwezigheid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Loon, Annelies van</dc:creator>
  <cp:lastModifiedBy>Loon, Annelies van</cp:lastModifiedBy>
  <cp:revision>14</cp:revision>
  <dcterms:created xsi:type="dcterms:W3CDTF">2022-11-23T12:12:36Z</dcterms:created>
  <dcterms:modified xsi:type="dcterms:W3CDTF">2022-12-05T14:45:17Z</dcterms:modified>
</cp:coreProperties>
</file>